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70" r:id="rId10"/>
    <p:sldId id="276" r:id="rId11"/>
    <p:sldId id="275" r:id="rId12"/>
    <p:sldId id="264" r:id="rId13"/>
    <p:sldId id="265" r:id="rId14"/>
    <p:sldId id="266" r:id="rId15"/>
    <p:sldId id="26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686C3-9352-486F-8916-57726156A8FD}">
  <a:tblStyle styleId="{B27686C3-9352-486F-8916-57726156A8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2" autoAdjust="0"/>
    <p:restoredTop sz="93969" autoAdjust="0"/>
  </p:normalViewPr>
  <p:slideViewPr>
    <p:cSldViewPr snapToGrid="0">
      <p:cViewPr varScale="1">
        <p:scale>
          <a:sx n="85" d="100"/>
          <a:sy n="85" d="100"/>
        </p:scale>
        <p:origin x="7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rtlCol="0"/>
          <a:lstStyle/>
          <a:p>
            <a:pPr rtl="0"/>
            <a:fld id="{C0C8EB73-1C46-429E-9B4E-035275B0DD22}" type="slidenum">
              <a:rPr lang="pt-BR" smtClean="0"/>
              <a:pPr rtl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7680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956796b5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956796b5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956796b5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956796b5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956796b5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956796b5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956796b5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956796b5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956796b5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956796b5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b9a0b074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b9a0b074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b9a0b074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b9a0b074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4747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b9a0b07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b9a0b07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3956796b5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3956796b5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3956796b5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3956796b5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965474a9_3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965474a9_3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Árvore Genealó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Elemento gráfico 1">
            <a:extLst>
              <a:ext uri="{FF2B5EF4-FFF2-40B4-BE49-F238E27FC236}">
                <a16:creationId xmlns:a16="http://schemas.microsoft.com/office/drawing/2014/main" id="{ADF611EC-A2E0-48AC-88BF-7685C9D576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034000" y="204168"/>
            <a:ext cx="5076000" cy="4939333"/>
            <a:chOff x="189765" y="278360"/>
            <a:chExt cx="6823467" cy="6650809"/>
          </a:xfrm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DF4253F4-F936-4416-8C6C-935561D645FF}"/>
                </a:ext>
              </a:extLst>
            </p:cNvPr>
            <p:cNvSpPr/>
            <p:nvPr/>
          </p:nvSpPr>
          <p:spPr>
            <a:xfrm>
              <a:off x="6460725" y="2391701"/>
              <a:ext cx="483444" cy="504163"/>
            </a:xfrm>
            <a:custGeom>
              <a:avLst/>
              <a:gdLst>
                <a:gd name="connsiteX0" fmla="*/ 129494 w 483444"/>
                <a:gd name="connsiteY0" fmla="*/ 12086 h 504163"/>
                <a:gd name="connsiteX1" fmla="*/ 129494 w 483444"/>
                <a:gd name="connsiteY1" fmla="*/ 5180 h 504163"/>
                <a:gd name="connsiteX2" fmla="*/ 295246 w 483444"/>
                <a:gd name="connsiteY2" fmla="*/ 12086 h 504163"/>
                <a:gd name="connsiteX3" fmla="*/ 474811 w 483444"/>
                <a:gd name="connsiteY3" fmla="*/ 39711 h 504163"/>
                <a:gd name="connsiteX4" fmla="*/ 481718 w 483444"/>
                <a:gd name="connsiteY4" fmla="*/ 267621 h 504163"/>
                <a:gd name="connsiteX5" fmla="*/ 460998 w 483444"/>
                <a:gd name="connsiteY5" fmla="*/ 481718 h 504163"/>
                <a:gd name="connsiteX6" fmla="*/ 239995 w 483444"/>
                <a:gd name="connsiteY6" fmla="*/ 502437 h 504163"/>
                <a:gd name="connsiteX7" fmla="*/ 32805 w 483444"/>
                <a:gd name="connsiteY7" fmla="*/ 502437 h 504163"/>
                <a:gd name="connsiteX8" fmla="*/ 25899 w 483444"/>
                <a:gd name="connsiteY8" fmla="*/ 495530 h 504163"/>
                <a:gd name="connsiteX9" fmla="*/ 18992 w 483444"/>
                <a:gd name="connsiteY9" fmla="*/ 488624 h 504163"/>
                <a:gd name="connsiteX10" fmla="*/ 12086 w 483444"/>
                <a:gd name="connsiteY10" fmla="*/ 488624 h 504163"/>
                <a:gd name="connsiteX11" fmla="*/ 12086 w 483444"/>
                <a:gd name="connsiteY11" fmla="*/ 481718 h 504163"/>
                <a:gd name="connsiteX12" fmla="*/ 5180 w 483444"/>
                <a:gd name="connsiteY12" fmla="*/ 481718 h 504163"/>
                <a:gd name="connsiteX13" fmla="*/ 5180 w 483444"/>
                <a:gd name="connsiteY13" fmla="*/ 447186 h 504163"/>
                <a:gd name="connsiteX14" fmla="*/ 46618 w 483444"/>
                <a:gd name="connsiteY14" fmla="*/ 447186 h 504163"/>
                <a:gd name="connsiteX15" fmla="*/ 60431 w 483444"/>
                <a:gd name="connsiteY15" fmla="*/ 440279 h 504163"/>
                <a:gd name="connsiteX16" fmla="*/ 88056 w 483444"/>
                <a:gd name="connsiteY16" fmla="*/ 412654 h 504163"/>
                <a:gd name="connsiteX17" fmla="*/ 115681 w 483444"/>
                <a:gd name="connsiteY17" fmla="*/ 198557 h 504163"/>
                <a:gd name="connsiteX18" fmla="*/ 122588 w 483444"/>
                <a:gd name="connsiteY18" fmla="*/ 12086 h 504163"/>
                <a:gd name="connsiteX19" fmla="*/ 129494 w 483444"/>
                <a:gd name="connsiteY19" fmla="*/ 12086 h 50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3444" h="504163">
                  <a:moveTo>
                    <a:pt x="129494" y="12086"/>
                  </a:moveTo>
                  <a:lnTo>
                    <a:pt x="129494" y="5180"/>
                  </a:lnTo>
                  <a:lnTo>
                    <a:pt x="295246" y="12086"/>
                  </a:lnTo>
                  <a:cubicBezTo>
                    <a:pt x="405748" y="16693"/>
                    <a:pt x="465605" y="25899"/>
                    <a:pt x="474811" y="39711"/>
                  </a:cubicBezTo>
                  <a:cubicBezTo>
                    <a:pt x="484017" y="53524"/>
                    <a:pt x="486324" y="129494"/>
                    <a:pt x="481718" y="267621"/>
                  </a:cubicBezTo>
                  <a:cubicBezTo>
                    <a:pt x="477111" y="401141"/>
                    <a:pt x="470205" y="472511"/>
                    <a:pt x="460998" y="481718"/>
                  </a:cubicBezTo>
                  <a:cubicBezTo>
                    <a:pt x="451792" y="495530"/>
                    <a:pt x="378122" y="502437"/>
                    <a:pt x="239995" y="502437"/>
                  </a:cubicBezTo>
                  <a:lnTo>
                    <a:pt x="32805" y="502437"/>
                  </a:lnTo>
                  <a:lnTo>
                    <a:pt x="25899" y="495530"/>
                  </a:lnTo>
                  <a:lnTo>
                    <a:pt x="18992" y="488624"/>
                  </a:lnTo>
                  <a:lnTo>
                    <a:pt x="12086" y="488624"/>
                  </a:lnTo>
                  <a:lnTo>
                    <a:pt x="12086" y="481718"/>
                  </a:lnTo>
                  <a:lnTo>
                    <a:pt x="5180" y="481718"/>
                  </a:lnTo>
                  <a:lnTo>
                    <a:pt x="5180" y="447186"/>
                  </a:lnTo>
                  <a:lnTo>
                    <a:pt x="46618" y="447186"/>
                  </a:lnTo>
                  <a:lnTo>
                    <a:pt x="60431" y="440279"/>
                  </a:lnTo>
                  <a:cubicBezTo>
                    <a:pt x="65037" y="435673"/>
                    <a:pt x="74243" y="426467"/>
                    <a:pt x="88056" y="412654"/>
                  </a:cubicBezTo>
                  <a:cubicBezTo>
                    <a:pt x="106475" y="398841"/>
                    <a:pt x="115681" y="327478"/>
                    <a:pt x="115681" y="198557"/>
                  </a:cubicBezTo>
                  <a:lnTo>
                    <a:pt x="122588" y="12086"/>
                  </a:lnTo>
                  <a:cubicBezTo>
                    <a:pt x="127194" y="12086"/>
                    <a:pt x="129494" y="12086"/>
                    <a:pt x="129494" y="12086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A083FC6E-621B-4A22-B3A9-8389C69A37CB}"/>
                </a:ext>
              </a:extLst>
            </p:cNvPr>
            <p:cNvSpPr/>
            <p:nvPr/>
          </p:nvSpPr>
          <p:spPr>
            <a:xfrm>
              <a:off x="4022786" y="1569846"/>
              <a:ext cx="165752" cy="283160"/>
            </a:xfrm>
            <a:custGeom>
              <a:avLst/>
              <a:gdLst>
                <a:gd name="connsiteX0" fmla="*/ 122588 w 165752"/>
                <a:gd name="connsiteY0" fmla="*/ 12086 h 283160"/>
                <a:gd name="connsiteX1" fmla="*/ 122588 w 165752"/>
                <a:gd name="connsiteY1" fmla="*/ 5180 h 283160"/>
                <a:gd name="connsiteX2" fmla="*/ 129494 w 165752"/>
                <a:gd name="connsiteY2" fmla="*/ 12086 h 283160"/>
                <a:gd name="connsiteX3" fmla="*/ 136400 w 165752"/>
                <a:gd name="connsiteY3" fmla="*/ 25899 h 283160"/>
                <a:gd name="connsiteX4" fmla="*/ 143307 w 165752"/>
                <a:gd name="connsiteY4" fmla="*/ 46618 h 283160"/>
                <a:gd name="connsiteX5" fmla="*/ 150213 w 165752"/>
                <a:gd name="connsiteY5" fmla="*/ 53524 h 283160"/>
                <a:gd name="connsiteX6" fmla="*/ 164026 w 165752"/>
                <a:gd name="connsiteY6" fmla="*/ 53524 h 283160"/>
                <a:gd name="connsiteX7" fmla="*/ 164026 w 165752"/>
                <a:gd name="connsiteY7" fmla="*/ 67337 h 283160"/>
                <a:gd name="connsiteX8" fmla="*/ 150213 w 165752"/>
                <a:gd name="connsiteY8" fmla="*/ 108775 h 283160"/>
                <a:gd name="connsiteX9" fmla="*/ 88056 w 165752"/>
                <a:gd name="connsiteY9" fmla="*/ 212370 h 283160"/>
                <a:gd name="connsiteX10" fmla="*/ 46618 w 165752"/>
                <a:gd name="connsiteY10" fmla="*/ 281434 h 283160"/>
                <a:gd name="connsiteX11" fmla="*/ 39711 w 165752"/>
                <a:gd name="connsiteY11" fmla="*/ 274527 h 283160"/>
                <a:gd name="connsiteX12" fmla="*/ 32805 w 165752"/>
                <a:gd name="connsiteY12" fmla="*/ 274527 h 283160"/>
                <a:gd name="connsiteX13" fmla="*/ 32805 w 165752"/>
                <a:gd name="connsiteY13" fmla="*/ 260715 h 283160"/>
                <a:gd name="connsiteX14" fmla="*/ 12086 w 165752"/>
                <a:gd name="connsiteY14" fmla="*/ 260715 h 283160"/>
                <a:gd name="connsiteX15" fmla="*/ 12086 w 165752"/>
                <a:gd name="connsiteY15" fmla="*/ 253808 h 283160"/>
                <a:gd name="connsiteX16" fmla="*/ 5180 w 165752"/>
                <a:gd name="connsiteY16" fmla="*/ 246902 h 283160"/>
                <a:gd name="connsiteX17" fmla="*/ 5180 w 165752"/>
                <a:gd name="connsiteY17" fmla="*/ 233089 h 283160"/>
                <a:gd name="connsiteX18" fmla="*/ 12086 w 165752"/>
                <a:gd name="connsiteY18" fmla="*/ 226183 h 283160"/>
                <a:gd name="connsiteX19" fmla="*/ 12086 w 165752"/>
                <a:gd name="connsiteY19" fmla="*/ 219276 h 283160"/>
                <a:gd name="connsiteX20" fmla="*/ 60431 w 165752"/>
                <a:gd name="connsiteY20" fmla="*/ 136400 h 283160"/>
                <a:gd name="connsiteX21" fmla="*/ 108775 w 165752"/>
                <a:gd name="connsiteY21" fmla="*/ 32805 h 283160"/>
                <a:gd name="connsiteX22" fmla="*/ 122588 w 165752"/>
                <a:gd name="connsiteY22" fmla="*/ 12086 h 28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5752" h="283160">
                  <a:moveTo>
                    <a:pt x="122588" y="12086"/>
                  </a:moveTo>
                  <a:lnTo>
                    <a:pt x="122588" y="5180"/>
                  </a:lnTo>
                  <a:lnTo>
                    <a:pt x="129494" y="12086"/>
                  </a:lnTo>
                  <a:cubicBezTo>
                    <a:pt x="134100" y="12086"/>
                    <a:pt x="136400" y="16693"/>
                    <a:pt x="136400" y="25899"/>
                  </a:cubicBezTo>
                  <a:cubicBezTo>
                    <a:pt x="136400" y="35105"/>
                    <a:pt x="138700" y="42011"/>
                    <a:pt x="143307" y="46618"/>
                  </a:cubicBezTo>
                  <a:cubicBezTo>
                    <a:pt x="147913" y="51224"/>
                    <a:pt x="150213" y="53524"/>
                    <a:pt x="150213" y="53524"/>
                  </a:cubicBezTo>
                  <a:cubicBezTo>
                    <a:pt x="154819" y="53524"/>
                    <a:pt x="159419" y="53524"/>
                    <a:pt x="164026" y="53524"/>
                  </a:cubicBezTo>
                  <a:lnTo>
                    <a:pt x="164026" y="67337"/>
                  </a:lnTo>
                  <a:cubicBezTo>
                    <a:pt x="164026" y="71943"/>
                    <a:pt x="159419" y="85756"/>
                    <a:pt x="150213" y="108775"/>
                  </a:cubicBezTo>
                  <a:cubicBezTo>
                    <a:pt x="141007" y="131794"/>
                    <a:pt x="120288" y="166325"/>
                    <a:pt x="88056" y="212370"/>
                  </a:cubicBezTo>
                  <a:lnTo>
                    <a:pt x="46618" y="281434"/>
                  </a:lnTo>
                  <a:cubicBezTo>
                    <a:pt x="46618" y="276827"/>
                    <a:pt x="44318" y="274527"/>
                    <a:pt x="39711" y="274527"/>
                  </a:cubicBezTo>
                  <a:lnTo>
                    <a:pt x="32805" y="274527"/>
                  </a:lnTo>
                  <a:lnTo>
                    <a:pt x="32805" y="260715"/>
                  </a:lnTo>
                  <a:lnTo>
                    <a:pt x="12086" y="260715"/>
                  </a:lnTo>
                  <a:lnTo>
                    <a:pt x="12086" y="253808"/>
                  </a:lnTo>
                  <a:lnTo>
                    <a:pt x="5180" y="246902"/>
                  </a:lnTo>
                  <a:lnTo>
                    <a:pt x="5180" y="233089"/>
                  </a:lnTo>
                  <a:lnTo>
                    <a:pt x="12086" y="226183"/>
                  </a:lnTo>
                  <a:lnTo>
                    <a:pt x="12086" y="219276"/>
                  </a:lnTo>
                  <a:lnTo>
                    <a:pt x="60431" y="136400"/>
                  </a:lnTo>
                  <a:cubicBezTo>
                    <a:pt x="92662" y="81150"/>
                    <a:pt x="108775" y="46618"/>
                    <a:pt x="108775" y="32805"/>
                  </a:cubicBezTo>
                  <a:cubicBezTo>
                    <a:pt x="117981" y="18992"/>
                    <a:pt x="122588" y="12086"/>
                    <a:pt x="122588" y="12086"/>
                  </a:cubicBezTo>
                  <a:close/>
                </a:path>
              </a:pathLst>
            </a:custGeom>
            <a:solidFill>
              <a:srgbClr val="191919"/>
            </a:solidFill>
            <a:ln w="9525" cap="flat">
              <a:solidFill>
                <a:srgbClr val="191919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FD242BC-CBBF-4E34-9688-505E13A4F6FB}"/>
                </a:ext>
              </a:extLst>
            </p:cNvPr>
            <p:cNvSpPr/>
            <p:nvPr/>
          </p:nvSpPr>
          <p:spPr>
            <a:xfrm>
              <a:off x="4830828" y="1678045"/>
              <a:ext cx="669915" cy="663009"/>
            </a:xfrm>
            <a:custGeom>
              <a:avLst/>
              <a:gdLst>
                <a:gd name="connsiteX0" fmla="*/ 336684 w 669915"/>
                <a:gd name="connsiteY0" fmla="*/ 7482 h 663009"/>
                <a:gd name="connsiteX1" fmla="*/ 592219 w 669915"/>
                <a:gd name="connsiteY1" fmla="*/ 14389 h 663009"/>
                <a:gd name="connsiteX2" fmla="*/ 640563 w 669915"/>
                <a:gd name="connsiteY2" fmla="*/ 69639 h 663009"/>
                <a:gd name="connsiteX3" fmla="*/ 668189 w 669915"/>
                <a:gd name="connsiteY3" fmla="*/ 318268 h 663009"/>
                <a:gd name="connsiteX4" fmla="*/ 661282 w 669915"/>
                <a:gd name="connsiteY4" fmla="*/ 566896 h 663009"/>
                <a:gd name="connsiteX5" fmla="*/ 619844 w 669915"/>
                <a:gd name="connsiteY5" fmla="*/ 622147 h 663009"/>
                <a:gd name="connsiteX6" fmla="*/ 350497 w 669915"/>
                <a:gd name="connsiteY6" fmla="*/ 656679 h 663009"/>
                <a:gd name="connsiteX7" fmla="*/ 88056 w 669915"/>
                <a:gd name="connsiteY7" fmla="*/ 649772 h 663009"/>
                <a:gd name="connsiteX8" fmla="*/ 39711 w 669915"/>
                <a:gd name="connsiteY8" fmla="*/ 601428 h 663009"/>
                <a:gd name="connsiteX9" fmla="*/ 18992 w 669915"/>
                <a:gd name="connsiteY9" fmla="*/ 525458 h 663009"/>
                <a:gd name="connsiteX10" fmla="*/ 5180 w 669915"/>
                <a:gd name="connsiteY10" fmla="*/ 338987 h 663009"/>
                <a:gd name="connsiteX11" fmla="*/ 18992 w 669915"/>
                <a:gd name="connsiteY11" fmla="*/ 138703 h 663009"/>
                <a:gd name="connsiteX12" fmla="*/ 60431 w 669915"/>
                <a:gd name="connsiteY12" fmla="*/ 42014 h 663009"/>
                <a:gd name="connsiteX13" fmla="*/ 336684 w 669915"/>
                <a:gd name="connsiteY13" fmla="*/ 7482 h 663009"/>
                <a:gd name="connsiteX14" fmla="*/ 150213 w 669915"/>
                <a:gd name="connsiteY14" fmla="*/ 318268 h 663009"/>
                <a:gd name="connsiteX15" fmla="*/ 150213 w 669915"/>
                <a:gd name="connsiteY15" fmla="*/ 145609 h 663009"/>
                <a:gd name="connsiteX16" fmla="*/ 336684 w 669915"/>
                <a:gd name="connsiteY16" fmla="*/ 145609 h 663009"/>
                <a:gd name="connsiteX17" fmla="*/ 530062 w 669915"/>
                <a:gd name="connsiteY17" fmla="*/ 152516 h 663009"/>
                <a:gd name="connsiteX18" fmla="*/ 530062 w 669915"/>
                <a:gd name="connsiteY18" fmla="*/ 332081 h 663009"/>
                <a:gd name="connsiteX19" fmla="*/ 343591 w 669915"/>
                <a:gd name="connsiteY19" fmla="*/ 525458 h 663009"/>
                <a:gd name="connsiteX20" fmla="*/ 150213 w 669915"/>
                <a:gd name="connsiteY20" fmla="*/ 525458 h 663009"/>
                <a:gd name="connsiteX21" fmla="*/ 150213 w 669915"/>
                <a:gd name="connsiteY21" fmla="*/ 504739 h 663009"/>
                <a:gd name="connsiteX22" fmla="*/ 150213 w 669915"/>
                <a:gd name="connsiteY22" fmla="*/ 318268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9915" h="663009">
                  <a:moveTo>
                    <a:pt x="336684" y="7482"/>
                  </a:moveTo>
                  <a:cubicBezTo>
                    <a:pt x="493230" y="2876"/>
                    <a:pt x="578406" y="5183"/>
                    <a:pt x="592219" y="14389"/>
                  </a:cubicBezTo>
                  <a:cubicBezTo>
                    <a:pt x="606032" y="23595"/>
                    <a:pt x="622144" y="42014"/>
                    <a:pt x="640563" y="69639"/>
                  </a:cubicBezTo>
                  <a:cubicBezTo>
                    <a:pt x="658983" y="92658"/>
                    <a:pt x="668189" y="175534"/>
                    <a:pt x="668189" y="318268"/>
                  </a:cubicBezTo>
                  <a:cubicBezTo>
                    <a:pt x="668189" y="461001"/>
                    <a:pt x="665889" y="543877"/>
                    <a:pt x="661282" y="566896"/>
                  </a:cubicBezTo>
                  <a:cubicBezTo>
                    <a:pt x="656676" y="585315"/>
                    <a:pt x="642863" y="603728"/>
                    <a:pt x="619844" y="622147"/>
                  </a:cubicBezTo>
                  <a:cubicBezTo>
                    <a:pt x="601425" y="640566"/>
                    <a:pt x="511643" y="652072"/>
                    <a:pt x="350497" y="656679"/>
                  </a:cubicBezTo>
                  <a:cubicBezTo>
                    <a:pt x="189351" y="661285"/>
                    <a:pt x="101869" y="658979"/>
                    <a:pt x="88056" y="649772"/>
                  </a:cubicBezTo>
                  <a:cubicBezTo>
                    <a:pt x="69637" y="640566"/>
                    <a:pt x="53524" y="624447"/>
                    <a:pt x="39711" y="601428"/>
                  </a:cubicBezTo>
                  <a:cubicBezTo>
                    <a:pt x="25899" y="583009"/>
                    <a:pt x="18992" y="557690"/>
                    <a:pt x="18992" y="525458"/>
                  </a:cubicBezTo>
                  <a:cubicBezTo>
                    <a:pt x="9786" y="493226"/>
                    <a:pt x="5180" y="431069"/>
                    <a:pt x="5180" y="338987"/>
                  </a:cubicBezTo>
                  <a:cubicBezTo>
                    <a:pt x="5180" y="246905"/>
                    <a:pt x="9786" y="180141"/>
                    <a:pt x="18992" y="138703"/>
                  </a:cubicBezTo>
                  <a:cubicBezTo>
                    <a:pt x="28199" y="97265"/>
                    <a:pt x="42011" y="65033"/>
                    <a:pt x="60431" y="42014"/>
                  </a:cubicBezTo>
                  <a:cubicBezTo>
                    <a:pt x="83449" y="23595"/>
                    <a:pt x="175538" y="12089"/>
                    <a:pt x="336684" y="7482"/>
                  </a:cubicBezTo>
                  <a:close/>
                  <a:moveTo>
                    <a:pt x="150213" y="318268"/>
                  </a:moveTo>
                  <a:lnTo>
                    <a:pt x="150213" y="145609"/>
                  </a:lnTo>
                  <a:lnTo>
                    <a:pt x="336684" y="145609"/>
                  </a:lnTo>
                  <a:lnTo>
                    <a:pt x="530062" y="152516"/>
                  </a:lnTo>
                  <a:cubicBezTo>
                    <a:pt x="530062" y="152516"/>
                    <a:pt x="530062" y="212373"/>
                    <a:pt x="530062" y="332081"/>
                  </a:cubicBezTo>
                  <a:cubicBezTo>
                    <a:pt x="530062" y="456395"/>
                    <a:pt x="467905" y="520852"/>
                    <a:pt x="343591" y="525458"/>
                  </a:cubicBezTo>
                  <a:lnTo>
                    <a:pt x="150213" y="525458"/>
                  </a:lnTo>
                  <a:lnTo>
                    <a:pt x="150213" y="504739"/>
                  </a:lnTo>
                  <a:cubicBezTo>
                    <a:pt x="145607" y="490927"/>
                    <a:pt x="145607" y="428769"/>
                    <a:pt x="150213" y="3182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32280FF4-BB0B-486B-B034-83C9982FF49A}"/>
                </a:ext>
              </a:extLst>
            </p:cNvPr>
            <p:cNvSpPr/>
            <p:nvPr/>
          </p:nvSpPr>
          <p:spPr>
            <a:xfrm>
              <a:off x="3677468" y="3531248"/>
              <a:ext cx="531788" cy="82876"/>
            </a:xfrm>
            <a:custGeom>
              <a:avLst/>
              <a:gdLst>
                <a:gd name="connsiteX0" fmla="*/ 502437 w 531788"/>
                <a:gd name="connsiteY0" fmla="*/ 5180 h 82876"/>
                <a:gd name="connsiteX1" fmla="*/ 523156 w 531788"/>
                <a:gd name="connsiteY1" fmla="*/ 5180 h 82876"/>
                <a:gd name="connsiteX2" fmla="*/ 523156 w 531788"/>
                <a:gd name="connsiteY2" fmla="*/ 18992 h 82876"/>
                <a:gd name="connsiteX3" fmla="*/ 530062 w 531788"/>
                <a:gd name="connsiteY3" fmla="*/ 39711 h 82876"/>
                <a:gd name="connsiteX4" fmla="*/ 523156 w 531788"/>
                <a:gd name="connsiteY4" fmla="*/ 39711 h 82876"/>
                <a:gd name="connsiteX5" fmla="*/ 523156 w 531788"/>
                <a:gd name="connsiteY5" fmla="*/ 46618 h 82876"/>
                <a:gd name="connsiteX6" fmla="*/ 516249 w 531788"/>
                <a:gd name="connsiteY6" fmla="*/ 53524 h 82876"/>
                <a:gd name="connsiteX7" fmla="*/ 509343 w 531788"/>
                <a:gd name="connsiteY7" fmla="*/ 53524 h 82876"/>
                <a:gd name="connsiteX8" fmla="*/ 495530 w 531788"/>
                <a:gd name="connsiteY8" fmla="*/ 60431 h 82876"/>
                <a:gd name="connsiteX9" fmla="*/ 246902 w 531788"/>
                <a:gd name="connsiteY9" fmla="*/ 74243 h 82876"/>
                <a:gd name="connsiteX10" fmla="*/ 12086 w 531788"/>
                <a:gd name="connsiteY10" fmla="*/ 81150 h 82876"/>
                <a:gd name="connsiteX11" fmla="*/ 5180 w 531788"/>
                <a:gd name="connsiteY11" fmla="*/ 53524 h 82876"/>
                <a:gd name="connsiteX12" fmla="*/ 5180 w 531788"/>
                <a:gd name="connsiteY12" fmla="*/ 39711 h 82876"/>
                <a:gd name="connsiteX13" fmla="*/ 12086 w 531788"/>
                <a:gd name="connsiteY13" fmla="*/ 39711 h 82876"/>
                <a:gd name="connsiteX14" fmla="*/ 12086 w 531788"/>
                <a:gd name="connsiteY14" fmla="*/ 32805 h 82876"/>
                <a:gd name="connsiteX15" fmla="*/ 18992 w 531788"/>
                <a:gd name="connsiteY15" fmla="*/ 32805 h 82876"/>
                <a:gd name="connsiteX16" fmla="*/ 25899 w 531788"/>
                <a:gd name="connsiteY16" fmla="*/ 25899 h 82876"/>
                <a:gd name="connsiteX17" fmla="*/ 60431 w 531788"/>
                <a:gd name="connsiteY17" fmla="*/ 25899 h 82876"/>
                <a:gd name="connsiteX18" fmla="*/ 288340 w 531788"/>
                <a:gd name="connsiteY18" fmla="*/ 12086 h 82876"/>
                <a:gd name="connsiteX19" fmla="*/ 502437 w 531788"/>
                <a:gd name="connsiteY19" fmla="*/ 5180 h 8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1788" h="82876">
                  <a:moveTo>
                    <a:pt x="502437" y="5180"/>
                  </a:moveTo>
                  <a:lnTo>
                    <a:pt x="523156" y="5180"/>
                  </a:lnTo>
                  <a:lnTo>
                    <a:pt x="523156" y="18992"/>
                  </a:lnTo>
                  <a:cubicBezTo>
                    <a:pt x="527762" y="32805"/>
                    <a:pt x="530062" y="39711"/>
                    <a:pt x="530062" y="39711"/>
                  </a:cubicBezTo>
                  <a:lnTo>
                    <a:pt x="523156" y="39711"/>
                  </a:lnTo>
                  <a:lnTo>
                    <a:pt x="523156" y="46618"/>
                  </a:lnTo>
                  <a:cubicBezTo>
                    <a:pt x="518549" y="51224"/>
                    <a:pt x="516249" y="53524"/>
                    <a:pt x="516249" y="53524"/>
                  </a:cubicBezTo>
                  <a:lnTo>
                    <a:pt x="509343" y="53524"/>
                  </a:lnTo>
                  <a:cubicBezTo>
                    <a:pt x="509343" y="53524"/>
                    <a:pt x="504736" y="55824"/>
                    <a:pt x="495530" y="60431"/>
                  </a:cubicBezTo>
                  <a:cubicBezTo>
                    <a:pt x="490924" y="65037"/>
                    <a:pt x="408048" y="69637"/>
                    <a:pt x="246902" y="74243"/>
                  </a:cubicBezTo>
                  <a:lnTo>
                    <a:pt x="12086" y="81150"/>
                  </a:lnTo>
                  <a:cubicBezTo>
                    <a:pt x="12086" y="76543"/>
                    <a:pt x="9786" y="67337"/>
                    <a:pt x="5180" y="53524"/>
                  </a:cubicBezTo>
                  <a:lnTo>
                    <a:pt x="5180" y="39711"/>
                  </a:lnTo>
                  <a:cubicBezTo>
                    <a:pt x="9786" y="39711"/>
                    <a:pt x="12086" y="39711"/>
                    <a:pt x="12086" y="39711"/>
                  </a:cubicBezTo>
                  <a:lnTo>
                    <a:pt x="12086" y="32805"/>
                  </a:lnTo>
                  <a:lnTo>
                    <a:pt x="18992" y="32805"/>
                  </a:lnTo>
                  <a:lnTo>
                    <a:pt x="25899" y="25899"/>
                  </a:lnTo>
                  <a:lnTo>
                    <a:pt x="60431" y="25899"/>
                  </a:lnTo>
                  <a:cubicBezTo>
                    <a:pt x="83449" y="16693"/>
                    <a:pt x="159419" y="12086"/>
                    <a:pt x="288340" y="12086"/>
                  </a:cubicBezTo>
                  <a:cubicBezTo>
                    <a:pt x="417261" y="12086"/>
                    <a:pt x="488624" y="9786"/>
                    <a:pt x="502437" y="5180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solidFill>
                <a:srgbClr val="0F0F0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D0E760BA-1C76-4F08-AF78-FAF6B562C0E6}"/>
                </a:ext>
              </a:extLst>
            </p:cNvPr>
            <p:cNvSpPr/>
            <p:nvPr/>
          </p:nvSpPr>
          <p:spPr>
            <a:xfrm>
              <a:off x="2114907" y="4007786"/>
              <a:ext cx="580133" cy="552508"/>
            </a:xfrm>
            <a:custGeom>
              <a:avLst/>
              <a:gdLst>
                <a:gd name="connsiteX0" fmla="*/ 573228 w 580132"/>
                <a:gd name="connsiteY0" fmla="*/ 198557 h 552507"/>
                <a:gd name="connsiteX1" fmla="*/ 580134 w 580132"/>
                <a:gd name="connsiteY1" fmla="*/ 205464 h 552507"/>
                <a:gd name="connsiteX2" fmla="*/ 573228 w 580132"/>
                <a:gd name="connsiteY2" fmla="*/ 205464 h 552507"/>
                <a:gd name="connsiteX3" fmla="*/ 566321 w 580132"/>
                <a:gd name="connsiteY3" fmla="*/ 253808 h 552507"/>
                <a:gd name="connsiteX4" fmla="*/ 566321 w 580132"/>
                <a:gd name="connsiteY4" fmla="*/ 302153 h 552507"/>
                <a:gd name="connsiteX5" fmla="*/ 573228 w 580132"/>
                <a:gd name="connsiteY5" fmla="*/ 302153 h 552507"/>
                <a:gd name="connsiteX6" fmla="*/ 580134 w 580132"/>
                <a:gd name="connsiteY6" fmla="*/ 309059 h 552507"/>
                <a:gd name="connsiteX7" fmla="*/ 566321 w 580132"/>
                <a:gd name="connsiteY7" fmla="*/ 309059 h 552507"/>
                <a:gd name="connsiteX8" fmla="*/ 566321 w 580132"/>
                <a:gd name="connsiteY8" fmla="*/ 405748 h 552507"/>
                <a:gd name="connsiteX9" fmla="*/ 545602 w 580132"/>
                <a:gd name="connsiteY9" fmla="*/ 530062 h 552507"/>
                <a:gd name="connsiteX10" fmla="*/ 290067 w 580132"/>
                <a:gd name="connsiteY10" fmla="*/ 550781 h 552507"/>
                <a:gd name="connsiteX11" fmla="*/ 27626 w 580132"/>
                <a:gd name="connsiteY11" fmla="*/ 536968 h 552507"/>
                <a:gd name="connsiteX12" fmla="*/ 6907 w 580132"/>
                <a:gd name="connsiteY12" fmla="*/ 281434 h 552507"/>
                <a:gd name="connsiteX13" fmla="*/ 20720 w 580132"/>
                <a:gd name="connsiteY13" fmla="*/ 25899 h 552507"/>
                <a:gd name="connsiteX14" fmla="*/ 276255 w 580132"/>
                <a:gd name="connsiteY14" fmla="*/ 5180 h 552507"/>
                <a:gd name="connsiteX15" fmla="*/ 538696 w 580132"/>
                <a:gd name="connsiteY15" fmla="*/ 25899 h 552507"/>
                <a:gd name="connsiteX16" fmla="*/ 559415 w 580132"/>
                <a:gd name="connsiteY16" fmla="*/ 115681 h 552507"/>
                <a:gd name="connsiteX17" fmla="*/ 573228 w 580132"/>
                <a:gd name="connsiteY17" fmla="*/ 198557 h 5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0132" h="552507">
                  <a:moveTo>
                    <a:pt x="573228" y="198557"/>
                  </a:moveTo>
                  <a:lnTo>
                    <a:pt x="580134" y="205464"/>
                  </a:lnTo>
                  <a:lnTo>
                    <a:pt x="573228" y="205464"/>
                  </a:lnTo>
                  <a:cubicBezTo>
                    <a:pt x="568621" y="205464"/>
                    <a:pt x="566321" y="221576"/>
                    <a:pt x="566321" y="253808"/>
                  </a:cubicBezTo>
                  <a:lnTo>
                    <a:pt x="566321" y="302153"/>
                  </a:lnTo>
                  <a:lnTo>
                    <a:pt x="573228" y="302153"/>
                  </a:lnTo>
                  <a:cubicBezTo>
                    <a:pt x="577834" y="306759"/>
                    <a:pt x="580134" y="309059"/>
                    <a:pt x="580134" y="309059"/>
                  </a:cubicBezTo>
                  <a:lnTo>
                    <a:pt x="566321" y="309059"/>
                  </a:lnTo>
                  <a:lnTo>
                    <a:pt x="566321" y="405748"/>
                  </a:lnTo>
                  <a:cubicBezTo>
                    <a:pt x="566321" y="474811"/>
                    <a:pt x="559415" y="516249"/>
                    <a:pt x="545602" y="530062"/>
                  </a:cubicBezTo>
                  <a:cubicBezTo>
                    <a:pt x="536396" y="539268"/>
                    <a:pt x="451213" y="546175"/>
                    <a:pt x="290067" y="550781"/>
                  </a:cubicBezTo>
                  <a:cubicBezTo>
                    <a:pt x="128922" y="555387"/>
                    <a:pt x="41439" y="550781"/>
                    <a:pt x="27626" y="536968"/>
                  </a:cubicBezTo>
                  <a:cubicBezTo>
                    <a:pt x="18420" y="527762"/>
                    <a:pt x="11514" y="442579"/>
                    <a:pt x="6907" y="281434"/>
                  </a:cubicBezTo>
                  <a:cubicBezTo>
                    <a:pt x="2301" y="124887"/>
                    <a:pt x="6907" y="39711"/>
                    <a:pt x="20720" y="25899"/>
                  </a:cubicBezTo>
                  <a:cubicBezTo>
                    <a:pt x="29926" y="12086"/>
                    <a:pt x="115109" y="5180"/>
                    <a:pt x="276255" y="5180"/>
                  </a:cubicBezTo>
                  <a:cubicBezTo>
                    <a:pt x="442007" y="5180"/>
                    <a:pt x="529490" y="12086"/>
                    <a:pt x="538696" y="25899"/>
                  </a:cubicBezTo>
                  <a:cubicBezTo>
                    <a:pt x="547902" y="35105"/>
                    <a:pt x="554808" y="65037"/>
                    <a:pt x="559415" y="115681"/>
                  </a:cubicBezTo>
                  <a:cubicBezTo>
                    <a:pt x="564021" y="170932"/>
                    <a:pt x="568621" y="198557"/>
                    <a:pt x="573228" y="19855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7C437D34-7061-432C-B10B-8FE7C17723F9}"/>
                </a:ext>
              </a:extLst>
            </p:cNvPr>
            <p:cNvSpPr/>
            <p:nvPr/>
          </p:nvSpPr>
          <p:spPr>
            <a:xfrm>
              <a:off x="1239529" y="3503623"/>
              <a:ext cx="759698" cy="752792"/>
            </a:xfrm>
            <a:custGeom>
              <a:avLst/>
              <a:gdLst>
                <a:gd name="connsiteX0" fmla="*/ 592219 w 759697"/>
                <a:gd name="connsiteY0" fmla="*/ 12086 h 752791"/>
                <a:gd name="connsiteX1" fmla="*/ 592219 w 759697"/>
                <a:gd name="connsiteY1" fmla="*/ 5180 h 752791"/>
                <a:gd name="connsiteX2" fmla="*/ 599125 w 759697"/>
                <a:gd name="connsiteY2" fmla="*/ 5180 h 752791"/>
                <a:gd name="connsiteX3" fmla="*/ 599125 w 759697"/>
                <a:gd name="connsiteY3" fmla="*/ 18992 h 752791"/>
                <a:gd name="connsiteX4" fmla="*/ 675095 w 759697"/>
                <a:gd name="connsiteY4" fmla="*/ 18992 h 752791"/>
                <a:gd name="connsiteX5" fmla="*/ 702721 w 759697"/>
                <a:gd name="connsiteY5" fmla="*/ 39711 h 752791"/>
                <a:gd name="connsiteX6" fmla="*/ 737252 w 759697"/>
                <a:gd name="connsiteY6" fmla="*/ 74243 h 752791"/>
                <a:gd name="connsiteX7" fmla="*/ 751065 w 759697"/>
                <a:gd name="connsiteY7" fmla="*/ 150213 h 752791"/>
                <a:gd name="connsiteX8" fmla="*/ 751065 w 759697"/>
                <a:gd name="connsiteY8" fmla="*/ 198557 h 752791"/>
                <a:gd name="connsiteX9" fmla="*/ 757971 w 759697"/>
                <a:gd name="connsiteY9" fmla="*/ 198557 h 752791"/>
                <a:gd name="connsiteX10" fmla="*/ 757971 w 759697"/>
                <a:gd name="connsiteY10" fmla="*/ 205464 h 752791"/>
                <a:gd name="connsiteX11" fmla="*/ 751065 w 759697"/>
                <a:gd name="connsiteY11" fmla="*/ 205464 h 752791"/>
                <a:gd name="connsiteX12" fmla="*/ 751065 w 759697"/>
                <a:gd name="connsiteY12" fmla="*/ 281434 h 752791"/>
                <a:gd name="connsiteX13" fmla="*/ 757971 w 759697"/>
                <a:gd name="connsiteY13" fmla="*/ 288340 h 752791"/>
                <a:gd name="connsiteX14" fmla="*/ 751065 w 759697"/>
                <a:gd name="connsiteY14" fmla="*/ 288340 h 752791"/>
                <a:gd name="connsiteX15" fmla="*/ 751065 w 759697"/>
                <a:gd name="connsiteY15" fmla="*/ 488624 h 752791"/>
                <a:gd name="connsiteX16" fmla="*/ 723440 w 759697"/>
                <a:gd name="connsiteY16" fmla="*/ 716533 h 752791"/>
                <a:gd name="connsiteX17" fmla="*/ 378122 w 759697"/>
                <a:gd name="connsiteY17" fmla="*/ 751065 h 752791"/>
                <a:gd name="connsiteX18" fmla="*/ 32805 w 759697"/>
                <a:gd name="connsiteY18" fmla="*/ 744159 h 752791"/>
                <a:gd name="connsiteX19" fmla="*/ 5180 w 759697"/>
                <a:gd name="connsiteY19" fmla="*/ 716533 h 752791"/>
                <a:gd name="connsiteX20" fmla="*/ 5180 w 759697"/>
                <a:gd name="connsiteY20" fmla="*/ 391935 h 752791"/>
                <a:gd name="connsiteX21" fmla="*/ 25899 w 759697"/>
                <a:gd name="connsiteY21" fmla="*/ 53524 h 752791"/>
                <a:gd name="connsiteX22" fmla="*/ 322872 w 759697"/>
                <a:gd name="connsiteY22" fmla="*/ 25899 h 752791"/>
                <a:gd name="connsiteX23" fmla="*/ 592219 w 759697"/>
                <a:gd name="connsiteY23" fmla="*/ 18992 h 752791"/>
                <a:gd name="connsiteX24" fmla="*/ 592219 w 759697"/>
                <a:gd name="connsiteY24" fmla="*/ 12086 h 75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9697" h="752791">
                  <a:moveTo>
                    <a:pt x="592219" y="12086"/>
                  </a:moveTo>
                  <a:lnTo>
                    <a:pt x="592219" y="5180"/>
                  </a:lnTo>
                  <a:lnTo>
                    <a:pt x="599125" y="5180"/>
                  </a:lnTo>
                  <a:lnTo>
                    <a:pt x="599125" y="18992"/>
                  </a:lnTo>
                  <a:lnTo>
                    <a:pt x="675095" y="18992"/>
                  </a:lnTo>
                  <a:lnTo>
                    <a:pt x="702721" y="39711"/>
                  </a:lnTo>
                  <a:cubicBezTo>
                    <a:pt x="716533" y="48918"/>
                    <a:pt x="728046" y="60431"/>
                    <a:pt x="737252" y="74243"/>
                  </a:cubicBezTo>
                  <a:cubicBezTo>
                    <a:pt x="746458" y="88056"/>
                    <a:pt x="751065" y="113381"/>
                    <a:pt x="751065" y="150213"/>
                  </a:cubicBezTo>
                  <a:lnTo>
                    <a:pt x="751065" y="198557"/>
                  </a:lnTo>
                  <a:lnTo>
                    <a:pt x="757971" y="198557"/>
                  </a:lnTo>
                  <a:lnTo>
                    <a:pt x="757971" y="205464"/>
                  </a:lnTo>
                  <a:lnTo>
                    <a:pt x="751065" y="205464"/>
                  </a:lnTo>
                  <a:lnTo>
                    <a:pt x="751065" y="281434"/>
                  </a:lnTo>
                  <a:lnTo>
                    <a:pt x="757971" y="288340"/>
                  </a:lnTo>
                  <a:lnTo>
                    <a:pt x="751065" y="288340"/>
                  </a:lnTo>
                  <a:lnTo>
                    <a:pt x="751065" y="488624"/>
                  </a:lnTo>
                  <a:cubicBezTo>
                    <a:pt x="751065" y="622144"/>
                    <a:pt x="741859" y="698114"/>
                    <a:pt x="723440" y="716533"/>
                  </a:cubicBezTo>
                  <a:cubicBezTo>
                    <a:pt x="709627" y="734952"/>
                    <a:pt x="594519" y="746459"/>
                    <a:pt x="378122" y="751065"/>
                  </a:cubicBezTo>
                  <a:cubicBezTo>
                    <a:pt x="161726" y="755671"/>
                    <a:pt x="46618" y="753365"/>
                    <a:pt x="32805" y="744159"/>
                  </a:cubicBezTo>
                  <a:cubicBezTo>
                    <a:pt x="18992" y="734952"/>
                    <a:pt x="9786" y="725739"/>
                    <a:pt x="5180" y="716533"/>
                  </a:cubicBezTo>
                  <a:cubicBezTo>
                    <a:pt x="5180" y="711927"/>
                    <a:pt x="5180" y="603732"/>
                    <a:pt x="5180" y="391935"/>
                  </a:cubicBezTo>
                  <a:cubicBezTo>
                    <a:pt x="5180" y="180138"/>
                    <a:pt x="12086" y="67337"/>
                    <a:pt x="25899" y="53524"/>
                  </a:cubicBezTo>
                  <a:cubicBezTo>
                    <a:pt x="39711" y="35105"/>
                    <a:pt x="138700" y="25899"/>
                    <a:pt x="322872" y="25899"/>
                  </a:cubicBezTo>
                  <a:lnTo>
                    <a:pt x="592219" y="18992"/>
                  </a:lnTo>
                  <a:lnTo>
                    <a:pt x="592219" y="1208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D54000E3-A401-4E54-BCD2-0FBAD91941F3}"/>
                </a:ext>
              </a:extLst>
            </p:cNvPr>
            <p:cNvSpPr/>
            <p:nvPr/>
          </p:nvSpPr>
          <p:spPr>
            <a:xfrm>
              <a:off x="818242" y="2674861"/>
              <a:ext cx="234816" cy="179565"/>
            </a:xfrm>
            <a:custGeom>
              <a:avLst/>
              <a:gdLst>
                <a:gd name="connsiteX0" fmla="*/ 5180 w 234815"/>
                <a:gd name="connsiteY0" fmla="*/ 12086 h 179564"/>
                <a:gd name="connsiteX1" fmla="*/ 5180 w 234815"/>
                <a:gd name="connsiteY1" fmla="*/ 5180 h 179564"/>
                <a:gd name="connsiteX2" fmla="*/ 108775 w 234815"/>
                <a:gd name="connsiteY2" fmla="*/ 12086 h 179564"/>
                <a:gd name="connsiteX3" fmla="*/ 219276 w 234815"/>
                <a:gd name="connsiteY3" fmla="*/ 32805 h 179564"/>
                <a:gd name="connsiteX4" fmla="*/ 233089 w 234815"/>
                <a:gd name="connsiteY4" fmla="*/ 108775 h 179564"/>
                <a:gd name="connsiteX5" fmla="*/ 233089 w 234815"/>
                <a:gd name="connsiteY5" fmla="*/ 177838 h 179564"/>
                <a:gd name="connsiteX6" fmla="*/ 184745 w 234815"/>
                <a:gd name="connsiteY6" fmla="*/ 177838 h 179564"/>
                <a:gd name="connsiteX7" fmla="*/ 122588 w 234815"/>
                <a:gd name="connsiteY7" fmla="*/ 164026 h 179564"/>
                <a:gd name="connsiteX8" fmla="*/ 81150 w 234815"/>
                <a:gd name="connsiteY8" fmla="*/ 136400 h 179564"/>
                <a:gd name="connsiteX9" fmla="*/ 25899 w 234815"/>
                <a:gd name="connsiteY9" fmla="*/ 67337 h 179564"/>
                <a:gd name="connsiteX10" fmla="*/ 5180 w 234815"/>
                <a:gd name="connsiteY10" fmla="*/ 25899 h 179564"/>
                <a:gd name="connsiteX11" fmla="*/ 5180 w 234815"/>
                <a:gd name="connsiteY11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815" h="179564">
                  <a:moveTo>
                    <a:pt x="5180" y="12086"/>
                  </a:moveTo>
                  <a:lnTo>
                    <a:pt x="5180" y="5180"/>
                  </a:lnTo>
                  <a:lnTo>
                    <a:pt x="108775" y="12086"/>
                  </a:lnTo>
                  <a:cubicBezTo>
                    <a:pt x="177838" y="12086"/>
                    <a:pt x="214670" y="18992"/>
                    <a:pt x="219276" y="32805"/>
                  </a:cubicBezTo>
                  <a:cubicBezTo>
                    <a:pt x="228483" y="42011"/>
                    <a:pt x="233089" y="67337"/>
                    <a:pt x="233089" y="108775"/>
                  </a:cubicBezTo>
                  <a:lnTo>
                    <a:pt x="233089" y="177838"/>
                  </a:lnTo>
                  <a:lnTo>
                    <a:pt x="184745" y="177838"/>
                  </a:lnTo>
                  <a:cubicBezTo>
                    <a:pt x="152513" y="177838"/>
                    <a:pt x="131794" y="173232"/>
                    <a:pt x="122588" y="164026"/>
                  </a:cubicBezTo>
                  <a:cubicBezTo>
                    <a:pt x="113381" y="164026"/>
                    <a:pt x="99569" y="154819"/>
                    <a:pt x="81150" y="136400"/>
                  </a:cubicBezTo>
                  <a:cubicBezTo>
                    <a:pt x="62730" y="122588"/>
                    <a:pt x="44318" y="99569"/>
                    <a:pt x="25899" y="67337"/>
                  </a:cubicBezTo>
                  <a:lnTo>
                    <a:pt x="5180" y="25899"/>
                  </a:lnTo>
                  <a:lnTo>
                    <a:pt x="5180" y="12086"/>
                  </a:lnTo>
                  <a:close/>
                </a:path>
              </a:pathLst>
            </a:custGeom>
            <a:solidFill>
              <a:srgbClr val="FAFCFB"/>
            </a:solidFill>
            <a:ln w="9525" cap="flat">
              <a:solidFill>
                <a:srgbClr val="FAFCFB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8B1F2921-69AB-4A7E-B21D-8D62BE0E204E}"/>
                </a:ext>
              </a:extLst>
            </p:cNvPr>
            <p:cNvSpPr/>
            <p:nvPr/>
          </p:nvSpPr>
          <p:spPr>
            <a:xfrm>
              <a:off x="4375009" y="3694698"/>
              <a:ext cx="656103" cy="663009"/>
            </a:xfrm>
            <a:custGeom>
              <a:avLst/>
              <a:gdLst>
                <a:gd name="connsiteX0" fmla="*/ 315965 w 656102"/>
                <a:gd name="connsiteY0" fmla="*/ 7482 h 663009"/>
                <a:gd name="connsiteX1" fmla="*/ 578406 w 656102"/>
                <a:gd name="connsiteY1" fmla="*/ 14389 h 663009"/>
                <a:gd name="connsiteX2" fmla="*/ 626751 w 656102"/>
                <a:gd name="connsiteY2" fmla="*/ 69639 h 663009"/>
                <a:gd name="connsiteX3" fmla="*/ 654376 w 656102"/>
                <a:gd name="connsiteY3" fmla="*/ 318268 h 663009"/>
                <a:gd name="connsiteX4" fmla="*/ 654376 w 656102"/>
                <a:gd name="connsiteY4" fmla="*/ 553084 h 663009"/>
                <a:gd name="connsiteX5" fmla="*/ 619844 w 656102"/>
                <a:gd name="connsiteY5" fmla="*/ 608334 h 663009"/>
                <a:gd name="connsiteX6" fmla="*/ 557687 w 656102"/>
                <a:gd name="connsiteY6" fmla="*/ 656679 h 663009"/>
                <a:gd name="connsiteX7" fmla="*/ 336684 w 656102"/>
                <a:gd name="connsiteY7" fmla="*/ 663585 h 663009"/>
                <a:gd name="connsiteX8" fmla="*/ 129494 w 656102"/>
                <a:gd name="connsiteY8" fmla="*/ 663585 h 663009"/>
                <a:gd name="connsiteX9" fmla="*/ 67337 w 656102"/>
                <a:gd name="connsiteY9" fmla="*/ 642866 h 663009"/>
                <a:gd name="connsiteX10" fmla="*/ 18992 w 656102"/>
                <a:gd name="connsiteY10" fmla="*/ 587615 h 663009"/>
                <a:gd name="connsiteX11" fmla="*/ 5180 w 656102"/>
                <a:gd name="connsiteY11" fmla="*/ 332081 h 663009"/>
                <a:gd name="connsiteX12" fmla="*/ 12086 w 656102"/>
                <a:gd name="connsiteY12" fmla="*/ 97265 h 663009"/>
                <a:gd name="connsiteX13" fmla="*/ 53524 w 656102"/>
                <a:gd name="connsiteY13" fmla="*/ 42014 h 663009"/>
                <a:gd name="connsiteX14" fmla="*/ 315965 w 656102"/>
                <a:gd name="connsiteY14" fmla="*/ 7482 h 663009"/>
                <a:gd name="connsiteX15" fmla="*/ 329778 w 656102"/>
                <a:gd name="connsiteY15" fmla="*/ 97265 h 663009"/>
                <a:gd name="connsiteX16" fmla="*/ 564594 w 656102"/>
                <a:gd name="connsiteY16" fmla="*/ 111078 h 663009"/>
                <a:gd name="connsiteX17" fmla="*/ 571500 w 656102"/>
                <a:gd name="connsiteY17" fmla="*/ 332081 h 663009"/>
                <a:gd name="connsiteX18" fmla="*/ 564594 w 656102"/>
                <a:gd name="connsiteY18" fmla="*/ 553084 h 663009"/>
                <a:gd name="connsiteX19" fmla="*/ 336684 w 656102"/>
                <a:gd name="connsiteY19" fmla="*/ 573803 h 663009"/>
                <a:gd name="connsiteX20" fmla="*/ 108775 w 656102"/>
                <a:gd name="connsiteY20" fmla="*/ 566896 h 663009"/>
                <a:gd name="connsiteX21" fmla="*/ 88056 w 656102"/>
                <a:gd name="connsiteY21" fmla="*/ 532365 h 663009"/>
                <a:gd name="connsiteX22" fmla="*/ 81150 w 656102"/>
                <a:gd name="connsiteY22" fmla="*/ 318268 h 663009"/>
                <a:gd name="connsiteX23" fmla="*/ 94962 w 656102"/>
                <a:gd name="connsiteY23" fmla="*/ 111078 h 663009"/>
                <a:gd name="connsiteX24" fmla="*/ 329778 w 656102"/>
                <a:gd name="connsiteY24" fmla="*/ 9726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6102" h="663009">
                  <a:moveTo>
                    <a:pt x="315965" y="7482"/>
                  </a:moveTo>
                  <a:cubicBezTo>
                    <a:pt x="472511" y="2876"/>
                    <a:pt x="559987" y="5183"/>
                    <a:pt x="578406" y="14389"/>
                  </a:cubicBezTo>
                  <a:cubicBezTo>
                    <a:pt x="592219" y="23595"/>
                    <a:pt x="608332" y="42014"/>
                    <a:pt x="626751" y="69639"/>
                  </a:cubicBezTo>
                  <a:cubicBezTo>
                    <a:pt x="645170" y="92658"/>
                    <a:pt x="654376" y="175535"/>
                    <a:pt x="654376" y="318268"/>
                  </a:cubicBezTo>
                  <a:cubicBezTo>
                    <a:pt x="654376" y="461001"/>
                    <a:pt x="654376" y="539271"/>
                    <a:pt x="654376" y="553084"/>
                  </a:cubicBezTo>
                  <a:cubicBezTo>
                    <a:pt x="645170" y="571503"/>
                    <a:pt x="633657" y="589915"/>
                    <a:pt x="619844" y="608334"/>
                  </a:cubicBezTo>
                  <a:cubicBezTo>
                    <a:pt x="606032" y="631353"/>
                    <a:pt x="585313" y="647473"/>
                    <a:pt x="557687" y="656679"/>
                  </a:cubicBezTo>
                  <a:cubicBezTo>
                    <a:pt x="534668" y="661285"/>
                    <a:pt x="460998" y="663585"/>
                    <a:pt x="336684" y="663585"/>
                  </a:cubicBezTo>
                  <a:cubicBezTo>
                    <a:pt x="216977" y="663585"/>
                    <a:pt x="147913" y="663585"/>
                    <a:pt x="129494" y="663585"/>
                  </a:cubicBezTo>
                  <a:cubicBezTo>
                    <a:pt x="106475" y="663585"/>
                    <a:pt x="85756" y="656679"/>
                    <a:pt x="67337" y="642866"/>
                  </a:cubicBezTo>
                  <a:cubicBezTo>
                    <a:pt x="53524" y="633660"/>
                    <a:pt x="37412" y="615241"/>
                    <a:pt x="18992" y="587615"/>
                  </a:cubicBezTo>
                  <a:cubicBezTo>
                    <a:pt x="9786" y="559990"/>
                    <a:pt x="5180" y="474814"/>
                    <a:pt x="5180" y="332081"/>
                  </a:cubicBezTo>
                  <a:cubicBezTo>
                    <a:pt x="5180" y="189347"/>
                    <a:pt x="7480" y="111078"/>
                    <a:pt x="12086" y="97265"/>
                  </a:cubicBezTo>
                  <a:cubicBezTo>
                    <a:pt x="16693" y="78846"/>
                    <a:pt x="30505" y="60433"/>
                    <a:pt x="53524" y="42014"/>
                  </a:cubicBezTo>
                  <a:cubicBezTo>
                    <a:pt x="71943" y="23595"/>
                    <a:pt x="159419" y="12089"/>
                    <a:pt x="315965" y="7482"/>
                  </a:cubicBezTo>
                  <a:close/>
                  <a:moveTo>
                    <a:pt x="329778" y="97265"/>
                  </a:moveTo>
                  <a:cubicBezTo>
                    <a:pt x="481718" y="97265"/>
                    <a:pt x="559987" y="101871"/>
                    <a:pt x="564594" y="111078"/>
                  </a:cubicBezTo>
                  <a:cubicBezTo>
                    <a:pt x="569200" y="115684"/>
                    <a:pt x="571500" y="189347"/>
                    <a:pt x="571500" y="332081"/>
                  </a:cubicBezTo>
                  <a:cubicBezTo>
                    <a:pt x="571500" y="470207"/>
                    <a:pt x="569200" y="543877"/>
                    <a:pt x="564594" y="553084"/>
                  </a:cubicBezTo>
                  <a:cubicBezTo>
                    <a:pt x="555387" y="562290"/>
                    <a:pt x="479418" y="569196"/>
                    <a:pt x="336684" y="573803"/>
                  </a:cubicBezTo>
                  <a:cubicBezTo>
                    <a:pt x="189351" y="578409"/>
                    <a:pt x="113381" y="576103"/>
                    <a:pt x="108775" y="566896"/>
                  </a:cubicBezTo>
                  <a:cubicBezTo>
                    <a:pt x="104168" y="566896"/>
                    <a:pt x="97262" y="555383"/>
                    <a:pt x="88056" y="532365"/>
                  </a:cubicBezTo>
                  <a:cubicBezTo>
                    <a:pt x="78850" y="509346"/>
                    <a:pt x="76543" y="437976"/>
                    <a:pt x="81150" y="318268"/>
                  </a:cubicBezTo>
                  <a:cubicBezTo>
                    <a:pt x="85756" y="193954"/>
                    <a:pt x="90356" y="124890"/>
                    <a:pt x="94962" y="111078"/>
                  </a:cubicBezTo>
                  <a:cubicBezTo>
                    <a:pt x="99569" y="101871"/>
                    <a:pt x="177838" y="97265"/>
                    <a:pt x="329778" y="9726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79C24B1C-819C-4341-A72F-71F0F6706688}"/>
                </a:ext>
              </a:extLst>
            </p:cNvPr>
            <p:cNvSpPr/>
            <p:nvPr/>
          </p:nvSpPr>
          <p:spPr>
            <a:xfrm>
              <a:off x="6446912" y="2391701"/>
              <a:ext cx="138127" cy="448912"/>
            </a:xfrm>
            <a:custGeom>
              <a:avLst/>
              <a:gdLst>
                <a:gd name="connsiteX0" fmla="*/ 25899 w 138126"/>
                <a:gd name="connsiteY0" fmla="*/ 32805 h 448912"/>
                <a:gd name="connsiteX1" fmla="*/ 39711 w 138126"/>
                <a:gd name="connsiteY1" fmla="*/ 5180 h 448912"/>
                <a:gd name="connsiteX2" fmla="*/ 88056 w 138126"/>
                <a:gd name="connsiteY2" fmla="*/ 5180 h 448912"/>
                <a:gd name="connsiteX3" fmla="*/ 136400 w 138126"/>
                <a:gd name="connsiteY3" fmla="*/ 12086 h 448912"/>
                <a:gd name="connsiteX4" fmla="*/ 129494 w 138126"/>
                <a:gd name="connsiteY4" fmla="*/ 198557 h 448912"/>
                <a:gd name="connsiteX5" fmla="*/ 101869 w 138126"/>
                <a:gd name="connsiteY5" fmla="*/ 412654 h 448912"/>
                <a:gd name="connsiteX6" fmla="*/ 74243 w 138126"/>
                <a:gd name="connsiteY6" fmla="*/ 440279 h 448912"/>
                <a:gd name="connsiteX7" fmla="*/ 60431 w 138126"/>
                <a:gd name="connsiteY7" fmla="*/ 447186 h 448912"/>
                <a:gd name="connsiteX8" fmla="*/ 5180 w 138126"/>
                <a:gd name="connsiteY8" fmla="*/ 447186 h 448912"/>
                <a:gd name="connsiteX9" fmla="*/ 5180 w 138126"/>
                <a:gd name="connsiteY9" fmla="*/ 253808 h 448912"/>
                <a:gd name="connsiteX10" fmla="*/ 25899 w 138126"/>
                <a:gd name="connsiteY10" fmla="*/ 32805 h 44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126" h="448912">
                  <a:moveTo>
                    <a:pt x="25899" y="32805"/>
                  </a:moveTo>
                  <a:lnTo>
                    <a:pt x="39711" y="5180"/>
                  </a:lnTo>
                  <a:lnTo>
                    <a:pt x="88056" y="5180"/>
                  </a:lnTo>
                  <a:cubicBezTo>
                    <a:pt x="120288" y="5180"/>
                    <a:pt x="136400" y="7480"/>
                    <a:pt x="136400" y="12086"/>
                  </a:cubicBezTo>
                  <a:lnTo>
                    <a:pt x="129494" y="198557"/>
                  </a:lnTo>
                  <a:cubicBezTo>
                    <a:pt x="129494" y="327478"/>
                    <a:pt x="120288" y="398841"/>
                    <a:pt x="101869" y="412654"/>
                  </a:cubicBezTo>
                  <a:cubicBezTo>
                    <a:pt x="88056" y="426467"/>
                    <a:pt x="78850" y="435673"/>
                    <a:pt x="74243" y="440279"/>
                  </a:cubicBezTo>
                  <a:lnTo>
                    <a:pt x="60431" y="447186"/>
                  </a:lnTo>
                  <a:lnTo>
                    <a:pt x="5180" y="447186"/>
                  </a:lnTo>
                  <a:lnTo>
                    <a:pt x="5180" y="253808"/>
                  </a:lnTo>
                  <a:cubicBezTo>
                    <a:pt x="5180" y="120288"/>
                    <a:pt x="12086" y="46618"/>
                    <a:pt x="25899" y="3280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A2D77375-EFE2-4541-90EB-B46D87A4E54F}"/>
                </a:ext>
              </a:extLst>
            </p:cNvPr>
            <p:cNvSpPr/>
            <p:nvPr/>
          </p:nvSpPr>
          <p:spPr>
            <a:xfrm>
              <a:off x="3566967" y="3558873"/>
              <a:ext cx="124314" cy="103595"/>
            </a:xfrm>
            <a:custGeom>
              <a:avLst/>
              <a:gdLst>
                <a:gd name="connsiteX0" fmla="*/ 115681 w 124314"/>
                <a:gd name="connsiteY0" fmla="*/ 5180 h 103595"/>
                <a:gd name="connsiteX1" fmla="*/ 122588 w 124314"/>
                <a:gd name="connsiteY1" fmla="*/ 5180 h 103595"/>
                <a:gd name="connsiteX2" fmla="*/ 122588 w 124314"/>
                <a:gd name="connsiteY2" fmla="*/ 25899 h 103595"/>
                <a:gd name="connsiteX3" fmla="*/ 122588 w 124314"/>
                <a:gd name="connsiteY3" fmla="*/ 53524 h 103595"/>
                <a:gd name="connsiteX4" fmla="*/ 67337 w 124314"/>
                <a:gd name="connsiteY4" fmla="*/ 81150 h 103595"/>
                <a:gd name="connsiteX5" fmla="*/ 18992 w 124314"/>
                <a:gd name="connsiteY5" fmla="*/ 94962 h 103595"/>
                <a:gd name="connsiteX6" fmla="*/ 12086 w 124314"/>
                <a:gd name="connsiteY6" fmla="*/ 101869 h 103595"/>
                <a:gd name="connsiteX7" fmla="*/ 12086 w 124314"/>
                <a:gd name="connsiteY7" fmla="*/ 94962 h 103595"/>
                <a:gd name="connsiteX8" fmla="*/ 5180 w 124314"/>
                <a:gd name="connsiteY8" fmla="*/ 94962 h 103595"/>
                <a:gd name="connsiteX9" fmla="*/ 5180 w 124314"/>
                <a:gd name="connsiteY9" fmla="*/ 88056 h 103595"/>
                <a:gd name="connsiteX10" fmla="*/ 39711 w 124314"/>
                <a:gd name="connsiteY10" fmla="*/ 60431 h 103595"/>
                <a:gd name="connsiteX11" fmla="*/ 94962 w 124314"/>
                <a:gd name="connsiteY11" fmla="*/ 18992 h 103595"/>
                <a:gd name="connsiteX12" fmla="*/ 115681 w 124314"/>
                <a:gd name="connsiteY12" fmla="*/ 5180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314" h="103595">
                  <a:moveTo>
                    <a:pt x="115681" y="5180"/>
                  </a:moveTo>
                  <a:lnTo>
                    <a:pt x="122588" y="5180"/>
                  </a:lnTo>
                  <a:lnTo>
                    <a:pt x="122588" y="25899"/>
                  </a:lnTo>
                  <a:cubicBezTo>
                    <a:pt x="122588" y="39711"/>
                    <a:pt x="122588" y="48918"/>
                    <a:pt x="122588" y="53524"/>
                  </a:cubicBezTo>
                  <a:cubicBezTo>
                    <a:pt x="117981" y="53524"/>
                    <a:pt x="99569" y="62730"/>
                    <a:pt x="67337" y="81150"/>
                  </a:cubicBezTo>
                  <a:lnTo>
                    <a:pt x="18992" y="94962"/>
                  </a:lnTo>
                  <a:lnTo>
                    <a:pt x="12086" y="101869"/>
                  </a:lnTo>
                  <a:lnTo>
                    <a:pt x="12086" y="94962"/>
                  </a:lnTo>
                  <a:lnTo>
                    <a:pt x="5180" y="94962"/>
                  </a:lnTo>
                  <a:lnTo>
                    <a:pt x="5180" y="88056"/>
                  </a:lnTo>
                  <a:lnTo>
                    <a:pt x="39711" y="60431"/>
                  </a:lnTo>
                  <a:cubicBezTo>
                    <a:pt x="62730" y="37412"/>
                    <a:pt x="81150" y="23599"/>
                    <a:pt x="94962" y="18992"/>
                  </a:cubicBezTo>
                  <a:cubicBezTo>
                    <a:pt x="104168" y="14386"/>
                    <a:pt x="111075" y="9786"/>
                    <a:pt x="115681" y="5180"/>
                  </a:cubicBezTo>
                  <a:close/>
                </a:path>
              </a:pathLst>
            </a:custGeom>
            <a:solidFill>
              <a:srgbClr val="2B2B2B"/>
            </a:solidFill>
            <a:ln w="9525" cap="flat">
              <a:solidFill>
                <a:srgbClr val="2B2B2B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23276CBB-3142-4061-95BB-09A0C7D9CC39}"/>
                </a:ext>
              </a:extLst>
            </p:cNvPr>
            <p:cNvSpPr/>
            <p:nvPr/>
          </p:nvSpPr>
          <p:spPr>
            <a:xfrm>
              <a:off x="3770702" y="416487"/>
              <a:ext cx="1056671" cy="1035952"/>
            </a:xfrm>
            <a:custGeom>
              <a:avLst/>
              <a:gdLst>
                <a:gd name="connsiteX0" fmla="*/ 1051493 w 1056670"/>
                <a:gd name="connsiteY0" fmla="*/ 502437 h 1035951"/>
                <a:gd name="connsiteX1" fmla="*/ 1051493 w 1056670"/>
                <a:gd name="connsiteY1" fmla="*/ 820128 h 1035951"/>
                <a:gd name="connsiteX2" fmla="*/ 1044586 w 1056670"/>
                <a:gd name="connsiteY2" fmla="*/ 847754 h 1035951"/>
                <a:gd name="connsiteX3" fmla="*/ 1023867 w 1056670"/>
                <a:gd name="connsiteY3" fmla="*/ 916817 h 1035951"/>
                <a:gd name="connsiteX4" fmla="*/ 961710 w 1056670"/>
                <a:gd name="connsiteY4" fmla="*/ 992787 h 1035951"/>
                <a:gd name="connsiteX5" fmla="*/ 692363 w 1056670"/>
                <a:gd name="connsiteY5" fmla="*/ 1027319 h 1035951"/>
                <a:gd name="connsiteX6" fmla="*/ 457547 w 1056670"/>
                <a:gd name="connsiteY6" fmla="*/ 1027319 h 1035951"/>
                <a:gd name="connsiteX7" fmla="*/ 457547 w 1056670"/>
                <a:gd name="connsiteY7" fmla="*/ 972068 h 1035951"/>
                <a:gd name="connsiteX8" fmla="*/ 450641 w 1056670"/>
                <a:gd name="connsiteY8" fmla="*/ 889192 h 1035951"/>
                <a:gd name="connsiteX9" fmla="*/ 443734 w 1056670"/>
                <a:gd name="connsiteY9" fmla="*/ 847754 h 1035951"/>
                <a:gd name="connsiteX10" fmla="*/ 443734 w 1056670"/>
                <a:gd name="connsiteY10" fmla="*/ 833941 h 1035951"/>
                <a:gd name="connsiteX11" fmla="*/ 436828 w 1056670"/>
                <a:gd name="connsiteY11" fmla="*/ 813222 h 1035951"/>
                <a:gd name="connsiteX12" fmla="*/ 402296 w 1056670"/>
                <a:gd name="connsiteY12" fmla="*/ 730346 h 1035951"/>
                <a:gd name="connsiteX13" fmla="*/ 374671 w 1056670"/>
                <a:gd name="connsiteY13" fmla="*/ 661283 h 1035951"/>
                <a:gd name="connsiteX14" fmla="*/ 374671 w 1056670"/>
                <a:gd name="connsiteY14" fmla="*/ 647470 h 1035951"/>
                <a:gd name="connsiteX15" fmla="*/ 367765 w 1056670"/>
                <a:gd name="connsiteY15" fmla="*/ 647470 h 1035951"/>
                <a:gd name="connsiteX16" fmla="*/ 333233 w 1056670"/>
                <a:gd name="connsiteY16" fmla="*/ 585313 h 1035951"/>
                <a:gd name="connsiteX17" fmla="*/ 271076 w 1056670"/>
                <a:gd name="connsiteY17" fmla="*/ 516249 h 1035951"/>
                <a:gd name="connsiteX18" fmla="*/ 222731 w 1056670"/>
                <a:gd name="connsiteY18" fmla="*/ 474811 h 1035951"/>
                <a:gd name="connsiteX19" fmla="*/ 195106 w 1056670"/>
                <a:gd name="connsiteY19" fmla="*/ 460999 h 1035951"/>
                <a:gd name="connsiteX20" fmla="*/ 167481 w 1056670"/>
                <a:gd name="connsiteY20" fmla="*/ 440279 h 1035951"/>
                <a:gd name="connsiteX21" fmla="*/ 77698 w 1056670"/>
                <a:gd name="connsiteY21" fmla="*/ 405748 h 1035951"/>
                <a:gd name="connsiteX22" fmla="*/ 15541 w 1056670"/>
                <a:gd name="connsiteY22" fmla="*/ 385029 h 1035951"/>
                <a:gd name="connsiteX23" fmla="*/ 8635 w 1056670"/>
                <a:gd name="connsiteY23" fmla="*/ 378122 h 1035951"/>
                <a:gd name="connsiteX24" fmla="*/ 8635 w 1056670"/>
                <a:gd name="connsiteY24" fmla="*/ 253808 h 1035951"/>
                <a:gd name="connsiteX25" fmla="*/ 36260 w 1056670"/>
                <a:gd name="connsiteY25" fmla="*/ 94962 h 1035951"/>
                <a:gd name="connsiteX26" fmla="*/ 98417 w 1056670"/>
                <a:gd name="connsiteY26" fmla="*/ 25899 h 1035951"/>
                <a:gd name="connsiteX27" fmla="*/ 526610 w 1056670"/>
                <a:gd name="connsiteY27" fmla="*/ 5180 h 1035951"/>
                <a:gd name="connsiteX28" fmla="*/ 961710 w 1056670"/>
                <a:gd name="connsiteY28" fmla="*/ 25899 h 1035951"/>
                <a:gd name="connsiteX29" fmla="*/ 1016961 w 1056670"/>
                <a:gd name="connsiteY29" fmla="*/ 101869 h 1035951"/>
                <a:gd name="connsiteX30" fmla="*/ 1044586 w 1056670"/>
                <a:gd name="connsiteY30" fmla="*/ 170932 h 1035951"/>
                <a:gd name="connsiteX31" fmla="*/ 1051493 w 1056670"/>
                <a:gd name="connsiteY31" fmla="*/ 502437 h 103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56670" h="1035951">
                  <a:moveTo>
                    <a:pt x="1051493" y="502437"/>
                  </a:moveTo>
                  <a:lnTo>
                    <a:pt x="1051493" y="820128"/>
                  </a:lnTo>
                  <a:cubicBezTo>
                    <a:pt x="1051493" y="824735"/>
                    <a:pt x="1049193" y="833941"/>
                    <a:pt x="1044586" y="847754"/>
                  </a:cubicBezTo>
                  <a:cubicBezTo>
                    <a:pt x="1039980" y="861566"/>
                    <a:pt x="1033073" y="884585"/>
                    <a:pt x="1023867" y="916817"/>
                  </a:cubicBezTo>
                  <a:cubicBezTo>
                    <a:pt x="1005448" y="944443"/>
                    <a:pt x="984729" y="969768"/>
                    <a:pt x="961710" y="992787"/>
                  </a:cubicBezTo>
                  <a:cubicBezTo>
                    <a:pt x="934085" y="1015806"/>
                    <a:pt x="844302" y="1027319"/>
                    <a:pt x="692363" y="1027319"/>
                  </a:cubicBezTo>
                  <a:cubicBezTo>
                    <a:pt x="540423" y="1031925"/>
                    <a:pt x="462153" y="1031925"/>
                    <a:pt x="457547" y="1027319"/>
                  </a:cubicBezTo>
                  <a:lnTo>
                    <a:pt x="457547" y="972068"/>
                  </a:lnTo>
                  <a:cubicBezTo>
                    <a:pt x="457547" y="944443"/>
                    <a:pt x="455247" y="916817"/>
                    <a:pt x="450641" y="889192"/>
                  </a:cubicBezTo>
                  <a:lnTo>
                    <a:pt x="443734" y="847754"/>
                  </a:lnTo>
                  <a:lnTo>
                    <a:pt x="443734" y="833941"/>
                  </a:lnTo>
                  <a:cubicBezTo>
                    <a:pt x="443734" y="829335"/>
                    <a:pt x="441434" y="822428"/>
                    <a:pt x="436828" y="813222"/>
                  </a:cubicBezTo>
                  <a:cubicBezTo>
                    <a:pt x="432221" y="804016"/>
                    <a:pt x="420715" y="776391"/>
                    <a:pt x="402296" y="730346"/>
                  </a:cubicBezTo>
                  <a:lnTo>
                    <a:pt x="374671" y="661283"/>
                  </a:lnTo>
                  <a:lnTo>
                    <a:pt x="374671" y="647470"/>
                  </a:lnTo>
                  <a:lnTo>
                    <a:pt x="367765" y="647470"/>
                  </a:lnTo>
                  <a:cubicBezTo>
                    <a:pt x="367765" y="642863"/>
                    <a:pt x="356252" y="622144"/>
                    <a:pt x="333233" y="585313"/>
                  </a:cubicBezTo>
                  <a:cubicBezTo>
                    <a:pt x="305607" y="548481"/>
                    <a:pt x="284888" y="525455"/>
                    <a:pt x="271076" y="516249"/>
                  </a:cubicBezTo>
                  <a:cubicBezTo>
                    <a:pt x="257263" y="502437"/>
                    <a:pt x="241150" y="488624"/>
                    <a:pt x="222731" y="474811"/>
                  </a:cubicBezTo>
                  <a:lnTo>
                    <a:pt x="195106" y="460999"/>
                  </a:lnTo>
                  <a:cubicBezTo>
                    <a:pt x="195106" y="460999"/>
                    <a:pt x="185900" y="454092"/>
                    <a:pt x="167481" y="440279"/>
                  </a:cubicBezTo>
                  <a:cubicBezTo>
                    <a:pt x="149061" y="426467"/>
                    <a:pt x="119136" y="414956"/>
                    <a:pt x="77698" y="405748"/>
                  </a:cubicBezTo>
                  <a:lnTo>
                    <a:pt x="15541" y="385029"/>
                  </a:lnTo>
                  <a:lnTo>
                    <a:pt x="8635" y="378122"/>
                  </a:lnTo>
                  <a:cubicBezTo>
                    <a:pt x="4028" y="373518"/>
                    <a:pt x="4028" y="332080"/>
                    <a:pt x="8635" y="253808"/>
                  </a:cubicBezTo>
                  <a:cubicBezTo>
                    <a:pt x="13241" y="180140"/>
                    <a:pt x="22447" y="127192"/>
                    <a:pt x="36260" y="94962"/>
                  </a:cubicBezTo>
                  <a:cubicBezTo>
                    <a:pt x="54679" y="62732"/>
                    <a:pt x="75398" y="39711"/>
                    <a:pt x="98417" y="25899"/>
                  </a:cubicBezTo>
                  <a:cubicBezTo>
                    <a:pt x="116836" y="12086"/>
                    <a:pt x="259563" y="5180"/>
                    <a:pt x="526610" y="5180"/>
                  </a:cubicBezTo>
                  <a:cubicBezTo>
                    <a:pt x="793658" y="5180"/>
                    <a:pt x="938691" y="12086"/>
                    <a:pt x="961710" y="25899"/>
                  </a:cubicBezTo>
                  <a:cubicBezTo>
                    <a:pt x="984729" y="44316"/>
                    <a:pt x="1003148" y="69639"/>
                    <a:pt x="1016961" y="101869"/>
                  </a:cubicBezTo>
                  <a:cubicBezTo>
                    <a:pt x="1030774" y="134098"/>
                    <a:pt x="1039980" y="157119"/>
                    <a:pt x="1044586" y="170932"/>
                  </a:cubicBezTo>
                  <a:cubicBezTo>
                    <a:pt x="1049193" y="189349"/>
                    <a:pt x="1051493" y="299851"/>
                    <a:pt x="1051493" y="5024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2CE842EE-81F1-4997-B63E-4B1D6BAF6AD9}"/>
                </a:ext>
              </a:extLst>
            </p:cNvPr>
            <p:cNvSpPr/>
            <p:nvPr/>
          </p:nvSpPr>
          <p:spPr>
            <a:xfrm>
              <a:off x="3939909" y="2336450"/>
              <a:ext cx="400568" cy="276254"/>
            </a:xfrm>
            <a:custGeom>
              <a:avLst/>
              <a:gdLst>
                <a:gd name="connsiteX0" fmla="*/ 12086 w 400567"/>
                <a:gd name="connsiteY0" fmla="*/ 12086 h 276253"/>
                <a:gd name="connsiteX1" fmla="*/ 12086 w 400567"/>
                <a:gd name="connsiteY1" fmla="*/ 5180 h 276253"/>
                <a:gd name="connsiteX2" fmla="*/ 391935 w 400567"/>
                <a:gd name="connsiteY2" fmla="*/ 5180 h 276253"/>
                <a:gd name="connsiteX3" fmla="*/ 391935 w 400567"/>
                <a:gd name="connsiteY3" fmla="*/ 12086 h 276253"/>
                <a:gd name="connsiteX4" fmla="*/ 398841 w 400567"/>
                <a:gd name="connsiteY4" fmla="*/ 12086 h 276253"/>
                <a:gd name="connsiteX5" fmla="*/ 398841 w 400567"/>
                <a:gd name="connsiteY5" fmla="*/ 274527 h 276253"/>
                <a:gd name="connsiteX6" fmla="*/ 385029 w 400567"/>
                <a:gd name="connsiteY6" fmla="*/ 274527 h 276253"/>
                <a:gd name="connsiteX7" fmla="*/ 329778 w 400567"/>
                <a:gd name="connsiteY7" fmla="*/ 253808 h 276253"/>
                <a:gd name="connsiteX8" fmla="*/ 150213 w 400567"/>
                <a:gd name="connsiteY8" fmla="*/ 226183 h 276253"/>
                <a:gd name="connsiteX9" fmla="*/ 12086 w 400567"/>
                <a:gd name="connsiteY9" fmla="*/ 212370 h 276253"/>
                <a:gd name="connsiteX10" fmla="*/ 5180 w 400567"/>
                <a:gd name="connsiteY10" fmla="*/ 212370 h 276253"/>
                <a:gd name="connsiteX11" fmla="*/ 5180 w 400567"/>
                <a:gd name="connsiteY11" fmla="*/ 115681 h 276253"/>
                <a:gd name="connsiteX12" fmla="*/ 12086 w 400567"/>
                <a:gd name="connsiteY12" fmla="*/ 1208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0567" h="276253">
                  <a:moveTo>
                    <a:pt x="12086" y="12086"/>
                  </a:moveTo>
                  <a:lnTo>
                    <a:pt x="12086" y="5180"/>
                  </a:lnTo>
                  <a:lnTo>
                    <a:pt x="391935" y="5180"/>
                  </a:lnTo>
                  <a:lnTo>
                    <a:pt x="391935" y="12086"/>
                  </a:lnTo>
                  <a:lnTo>
                    <a:pt x="398841" y="12086"/>
                  </a:lnTo>
                  <a:lnTo>
                    <a:pt x="398841" y="274527"/>
                  </a:lnTo>
                  <a:lnTo>
                    <a:pt x="385029" y="274527"/>
                  </a:lnTo>
                  <a:cubicBezTo>
                    <a:pt x="380422" y="269921"/>
                    <a:pt x="362010" y="263014"/>
                    <a:pt x="329778" y="253808"/>
                  </a:cubicBezTo>
                  <a:cubicBezTo>
                    <a:pt x="302153" y="235389"/>
                    <a:pt x="242295" y="226183"/>
                    <a:pt x="150213" y="226183"/>
                  </a:cubicBezTo>
                  <a:lnTo>
                    <a:pt x="12086" y="212370"/>
                  </a:lnTo>
                  <a:lnTo>
                    <a:pt x="5180" y="212370"/>
                  </a:lnTo>
                  <a:lnTo>
                    <a:pt x="5180" y="115681"/>
                  </a:lnTo>
                  <a:lnTo>
                    <a:pt x="12086" y="12086"/>
                  </a:lnTo>
                  <a:close/>
                </a:path>
              </a:pathLst>
            </a:custGeom>
            <a:solidFill>
              <a:srgbClr val="FBFCFC"/>
            </a:solidFill>
            <a:ln w="9525" cap="flat">
              <a:solidFill>
                <a:srgbClr val="FBFCFC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7F826F5D-9E04-4517-B102-4BA7FC4A1329}"/>
                </a:ext>
              </a:extLst>
            </p:cNvPr>
            <p:cNvSpPr/>
            <p:nvPr/>
          </p:nvSpPr>
          <p:spPr>
            <a:xfrm>
              <a:off x="2855613" y="3721171"/>
              <a:ext cx="517976" cy="511069"/>
            </a:xfrm>
            <a:custGeom>
              <a:avLst/>
              <a:gdLst>
                <a:gd name="connsiteX0" fmla="*/ 18992 w 517975"/>
                <a:gd name="connsiteY0" fmla="*/ 8635 h 511069"/>
                <a:gd name="connsiteX1" fmla="*/ 267621 w 517975"/>
                <a:gd name="connsiteY1" fmla="*/ 8635 h 511069"/>
                <a:gd name="connsiteX2" fmla="*/ 509343 w 517975"/>
                <a:gd name="connsiteY2" fmla="*/ 29354 h 511069"/>
                <a:gd name="connsiteX3" fmla="*/ 516249 w 517975"/>
                <a:gd name="connsiteY3" fmla="*/ 264169 h 511069"/>
                <a:gd name="connsiteX4" fmla="*/ 495530 w 517975"/>
                <a:gd name="connsiteY4" fmla="*/ 498985 h 511069"/>
                <a:gd name="connsiteX5" fmla="*/ 253808 w 517975"/>
                <a:gd name="connsiteY5" fmla="*/ 505891 h 511069"/>
                <a:gd name="connsiteX6" fmla="*/ 12086 w 517975"/>
                <a:gd name="connsiteY6" fmla="*/ 485172 h 511069"/>
                <a:gd name="connsiteX7" fmla="*/ 5180 w 517975"/>
                <a:gd name="connsiteY7" fmla="*/ 250357 h 511069"/>
                <a:gd name="connsiteX8" fmla="*/ 12086 w 517975"/>
                <a:gd name="connsiteY8" fmla="*/ 22447 h 511069"/>
                <a:gd name="connsiteX9" fmla="*/ 18992 w 517975"/>
                <a:gd name="connsiteY9" fmla="*/ 8635 h 5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7975" h="511069">
                  <a:moveTo>
                    <a:pt x="18992" y="8635"/>
                  </a:moveTo>
                  <a:cubicBezTo>
                    <a:pt x="28199" y="4028"/>
                    <a:pt x="111075" y="4028"/>
                    <a:pt x="267621" y="8635"/>
                  </a:cubicBezTo>
                  <a:cubicBezTo>
                    <a:pt x="419560" y="13241"/>
                    <a:pt x="500137" y="20147"/>
                    <a:pt x="509343" y="29354"/>
                  </a:cubicBezTo>
                  <a:cubicBezTo>
                    <a:pt x="513949" y="38560"/>
                    <a:pt x="516249" y="116836"/>
                    <a:pt x="516249" y="264169"/>
                  </a:cubicBezTo>
                  <a:cubicBezTo>
                    <a:pt x="516249" y="411502"/>
                    <a:pt x="509343" y="489779"/>
                    <a:pt x="495530" y="498985"/>
                  </a:cubicBezTo>
                  <a:cubicBezTo>
                    <a:pt x="486324" y="508191"/>
                    <a:pt x="405748" y="510498"/>
                    <a:pt x="253808" y="505891"/>
                  </a:cubicBezTo>
                  <a:cubicBezTo>
                    <a:pt x="101869" y="501285"/>
                    <a:pt x="21292" y="494379"/>
                    <a:pt x="12086" y="485172"/>
                  </a:cubicBezTo>
                  <a:cubicBezTo>
                    <a:pt x="7480" y="475966"/>
                    <a:pt x="5180" y="397690"/>
                    <a:pt x="5180" y="250357"/>
                  </a:cubicBezTo>
                  <a:cubicBezTo>
                    <a:pt x="5180" y="103024"/>
                    <a:pt x="7480" y="27054"/>
                    <a:pt x="12086" y="22447"/>
                  </a:cubicBezTo>
                  <a:cubicBezTo>
                    <a:pt x="12086" y="17841"/>
                    <a:pt x="14386" y="13241"/>
                    <a:pt x="18992" y="863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3C43A11E-6E11-4DA3-90B5-2DC7F163F0F8}"/>
                </a:ext>
              </a:extLst>
            </p:cNvPr>
            <p:cNvSpPr/>
            <p:nvPr/>
          </p:nvSpPr>
          <p:spPr>
            <a:xfrm>
              <a:off x="189765" y="2488390"/>
              <a:ext cx="1111921" cy="1063577"/>
            </a:xfrm>
            <a:custGeom>
              <a:avLst/>
              <a:gdLst>
                <a:gd name="connsiteX0" fmla="*/ 350497 w 1111921"/>
                <a:gd name="connsiteY0" fmla="*/ 12086 h 1063577"/>
                <a:gd name="connsiteX1" fmla="*/ 571500 w 1111921"/>
                <a:gd name="connsiteY1" fmla="*/ 5180 h 1063577"/>
                <a:gd name="connsiteX2" fmla="*/ 619844 w 1111921"/>
                <a:gd name="connsiteY2" fmla="*/ 5180 h 1063577"/>
                <a:gd name="connsiteX3" fmla="*/ 751065 w 1111921"/>
                <a:gd name="connsiteY3" fmla="*/ 12086 h 1063577"/>
                <a:gd name="connsiteX4" fmla="*/ 916817 w 1111921"/>
                <a:gd name="connsiteY4" fmla="*/ 46618 h 1063577"/>
                <a:gd name="connsiteX5" fmla="*/ 985881 w 1111921"/>
                <a:gd name="connsiteY5" fmla="*/ 108775 h 1063577"/>
                <a:gd name="connsiteX6" fmla="*/ 1020412 w 1111921"/>
                <a:gd name="connsiteY6" fmla="*/ 184745 h 1063577"/>
                <a:gd name="connsiteX7" fmla="*/ 1034225 w 1111921"/>
                <a:gd name="connsiteY7" fmla="*/ 295246 h 1063577"/>
                <a:gd name="connsiteX8" fmla="*/ 1041131 w 1111921"/>
                <a:gd name="connsiteY8" fmla="*/ 364310 h 1063577"/>
                <a:gd name="connsiteX9" fmla="*/ 1041131 w 1111921"/>
                <a:gd name="connsiteY9" fmla="*/ 385029 h 1063577"/>
                <a:gd name="connsiteX10" fmla="*/ 1034225 w 1111921"/>
                <a:gd name="connsiteY10" fmla="*/ 385029 h 1063577"/>
                <a:gd name="connsiteX11" fmla="*/ 1034225 w 1111921"/>
                <a:gd name="connsiteY11" fmla="*/ 391935 h 1063577"/>
                <a:gd name="connsiteX12" fmla="*/ 1041131 w 1111921"/>
                <a:gd name="connsiteY12" fmla="*/ 391935 h 1063577"/>
                <a:gd name="connsiteX13" fmla="*/ 1041131 w 1111921"/>
                <a:gd name="connsiteY13" fmla="*/ 412654 h 1063577"/>
                <a:gd name="connsiteX14" fmla="*/ 1110195 w 1111921"/>
                <a:gd name="connsiteY14" fmla="*/ 412654 h 1063577"/>
                <a:gd name="connsiteX15" fmla="*/ 1110195 w 1111921"/>
                <a:gd name="connsiteY15" fmla="*/ 419560 h 1063577"/>
                <a:gd name="connsiteX16" fmla="*/ 1034225 w 1111921"/>
                <a:gd name="connsiteY16" fmla="*/ 419560 h 1063577"/>
                <a:gd name="connsiteX17" fmla="*/ 1034225 w 1111921"/>
                <a:gd name="connsiteY17" fmla="*/ 633657 h 1063577"/>
                <a:gd name="connsiteX18" fmla="*/ 1027319 w 1111921"/>
                <a:gd name="connsiteY18" fmla="*/ 868473 h 1063577"/>
                <a:gd name="connsiteX19" fmla="*/ 999693 w 1111921"/>
                <a:gd name="connsiteY19" fmla="*/ 944443 h 1063577"/>
                <a:gd name="connsiteX20" fmla="*/ 923724 w 1111921"/>
                <a:gd name="connsiteY20" fmla="*/ 1027319 h 1063577"/>
                <a:gd name="connsiteX21" fmla="*/ 530062 w 1111921"/>
                <a:gd name="connsiteY21" fmla="*/ 1061851 h 1063577"/>
                <a:gd name="connsiteX22" fmla="*/ 136400 w 1111921"/>
                <a:gd name="connsiteY22" fmla="*/ 1054944 h 1063577"/>
                <a:gd name="connsiteX23" fmla="*/ 74243 w 1111921"/>
                <a:gd name="connsiteY23" fmla="*/ 1020412 h 1063577"/>
                <a:gd name="connsiteX24" fmla="*/ 25899 w 1111921"/>
                <a:gd name="connsiteY24" fmla="*/ 958255 h 1063577"/>
                <a:gd name="connsiteX25" fmla="*/ 5180 w 1111921"/>
                <a:gd name="connsiteY25" fmla="*/ 536968 h 1063577"/>
                <a:gd name="connsiteX26" fmla="*/ 32805 w 1111921"/>
                <a:gd name="connsiteY26" fmla="*/ 108775 h 1063577"/>
                <a:gd name="connsiteX27" fmla="*/ 94962 w 1111921"/>
                <a:gd name="connsiteY27" fmla="*/ 46618 h 1063577"/>
                <a:gd name="connsiteX28" fmla="*/ 350497 w 1111921"/>
                <a:gd name="connsiteY28" fmla="*/ 12086 h 1063577"/>
                <a:gd name="connsiteX29" fmla="*/ 378122 w 1111921"/>
                <a:gd name="connsiteY29" fmla="*/ 198557 h 1063577"/>
                <a:gd name="connsiteX30" fmla="*/ 578406 w 1111921"/>
                <a:gd name="connsiteY30" fmla="*/ 198557 h 1063577"/>
                <a:gd name="connsiteX31" fmla="*/ 599125 w 1111921"/>
                <a:gd name="connsiteY31" fmla="*/ 191651 h 1063577"/>
                <a:gd name="connsiteX32" fmla="*/ 626751 w 1111921"/>
                <a:gd name="connsiteY32" fmla="*/ 198557 h 1063577"/>
                <a:gd name="connsiteX33" fmla="*/ 633657 w 1111921"/>
                <a:gd name="connsiteY33" fmla="*/ 212370 h 1063577"/>
                <a:gd name="connsiteX34" fmla="*/ 633657 w 1111921"/>
                <a:gd name="connsiteY34" fmla="*/ 191651 h 1063577"/>
                <a:gd name="connsiteX35" fmla="*/ 737252 w 1111921"/>
                <a:gd name="connsiteY35" fmla="*/ 198557 h 1063577"/>
                <a:gd name="connsiteX36" fmla="*/ 847754 w 1111921"/>
                <a:gd name="connsiteY36" fmla="*/ 219276 h 1063577"/>
                <a:gd name="connsiteX37" fmla="*/ 861566 w 1111921"/>
                <a:gd name="connsiteY37" fmla="*/ 295246 h 1063577"/>
                <a:gd name="connsiteX38" fmla="*/ 861566 w 1111921"/>
                <a:gd name="connsiteY38" fmla="*/ 412654 h 1063577"/>
                <a:gd name="connsiteX39" fmla="*/ 827035 w 1111921"/>
                <a:gd name="connsiteY39" fmla="*/ 412654 h 1063577"/>
                <a:gd name="connsiteX40" fmla="*/ 847754 w 1111921"/>
                <a:gd name="connsiteY40" fmla="*/ 419560 h 1063577"/>
                <a:gd name="connsiteX41" fmla="*/ 861566 w 1111921"/>
                <a:gd name="connsiteY41" fmla="*/ 626751 h 1063577"/>
                <a:gd name="connsiteX42" fmla="*/ 847754 w 1111921"/>
                <a:gd name="connsiteY42" fmla="*/ 861566 h 1063577"/>
                <a:gd name="connsiteX43" fmla="*/ 516249 w 1111921"/>
                <a:gd name="connsiteY43" fmla="*/ 882286 h 1063577"/>
                <a:gd name="connsiteX44" fmla="*/ 177838 w 1111921"/>
                <a:gd name="connsiteY44" fmla="*/ 868473 h 1063577"/>
                <a:gd name="connsiteX45" fmla="*/ 157119 w 1111921"/>
                <a:gd name="connsiteY45" fmla="*/ 550781 h 1063577"/>
                <a:gd name="connsiteX46" fmla="*/ 164026 w 1111921"/>
                <a:gd name="connsiteY46" fmla="*/ 226183 h 1063577"/>
                <a:gd name="connsiteX47" fmla="*/ 378122 w 1111921"/>
                <a:gd name="connsiteY47" fmla="*/ 198557 h 10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11921" h="1063577">
                  <a:moveTo>
                    <a:pt x="350497" y="12086"/>
                  </a:moveTo>
                  <a:lnTo>
                    <a:pt x="571500" y="5180"/>
                  </a:lnTo>
                  <a:lnTo>
                    <a:pt x="619844" y="5180"/>
                  </a:lnTo>
                  <a:lnTo>
                    <a:pt x="751065" y="12086"/>
                  </a:lnTo>
                  <a:cubicBezTo>
                    <a:pt x="838548" y="16693"/>
                    <a:pt x="893798" y="28199"/>
                    <a:pt x="916817" y="46618"/>
                  </a:cubicBezTo>
                  <a:cubicBezTo>
                    <a:pt x="944443" y="65037"/>
                    <a:pt x="967461" y="85756"/>
                    <a:pt x="985881" y="108775"/>
                  </a:cubicBezTo>
                  <a:cubicBezTo>
                    <a:pt x="1004300" y="136400"/>
                    <a:pt x="1015806" y="161726"/>
                    <a:pt x="1020412" y="184745"/>
                  </a:cubicBezTo>
                  <a:cubicBezTo>
                    <a:pt x="1025019" y="212370"/>
                    <a:pt x="1029618" y="249202"/>
                    <a:pt x="1034225" y="295246"/>
                  </a:cubicBezTo>
                  <a:cubicBezTo>
                    <a:pt x="1038832" y="336684"/>
                    <a:pt x="1041131" y="359703"/>
                    <a:pt x="1041131" y="364310"/>
                  </a:cubicBezTo>
                  <a:lnTo>
                    <a:pt x="1041131" y="385029"/>
                  </a:lnTo>
                  <a:lnTo>
                    <a:pt x="1034225" y="385029"/>
                  </a:lnTo>
                  <a:lnTo>
                    <a:pt x="1034225" y="391935"/>
                  </a:lnTo>
                  <a:lnTo>
                    <a:pt x="1041131" y="391935"/>
                  </a:lnTo>
                  <a:lnTo>
                    <a:pt x="1041131" y="412654"/>
                  </a:lnTo>
                  <a:lnTo>
                    <a:pt x="1110195" y="412654"/>
                  </a:lnTo>
                  <a:lnTo>
                    <a:pt x="1110195" y="419560"/>
                  </a:lnTo>
                  <a:lnTo>
                    <a:pt x="1034225" y="419560"/>
                  </a:lnTo>
                  <a:lnTo>
                    <a:pt x="1034225" y="633657"/>
                  </a:lnTo>
                  <a:cubicBezTo>
                    <a:pt x="1029618" y="776390"/>
                    <a:pt x="1027319" y="854660"/>
                    <a:pt x="1027319" y="868473"/>
                  </a:cubicBezTo>
                  <a:cubicBezTo>
                    <a:pt x="1027319" y="882286"/>
                    <a:pt x="1018113" y="907611"/>
                    <a:pt x="999693" y="944443"/>
                  </a:cubicBezTo>
                  <a:cubicBezTo>
                    <a:pt x="981274" y="981274"/>
                    <a:pt x="955955" y="1008900"/>
                    <a:pt x="923724" y="1027319"/>
                  </a:cubicBezTo>
                  <a:cubicBezTo>
                    <a:pt x="896098" y="1045738"/>
                    <a:pt x="764878" y="1057244"/>
                    <a:pt x="530062" y="1061851"/>
                  </a:cubicBezTo>
                  <a:cubicBezTo>
                    <a:pt x="290642" y="1066457"/>
                    <a:pt x="159421" y="1064150"/>
                    <a:pt x="136400" y="1054944"/>
                  </a:cubicBezTo>
                  <a:cubicBezTo>
                    <a:pt x="113379" y="1045738"/>
                    <a:pt x="92660" y="1034225"/>
                    <a:pt x="74243" y="1020412"/>
                  </a:cubicBezTo>
                  <a:cubicBezTo>
                    <a:pt x="55826" y="1006600"/>
                    <a:pt x="39711" y="985881"/>
                    <a:pt x="25899" y="958255"/>
                  </a:cubicBezTo>
                  <a:cubicBezTo>
                    <a:pt x="12086" y="935236"/>
                    <a:pt x="5180" y="794803"/>
                    <a:pt x="5180" y="536968"/>
                  </a:cubicBezTo>
                  <a:cubicBezTo>
                    <a:pt x="5180" y="279134"/>
                    <a:pt x="14388" y="136400"/>
                    <a:pt x="32805" y="108775"/>
                  </a:cubicBezTo>
                  <a:cubicBezTo>
                    <a:pt x="51222" y="81150"/>
                    <a:pt x="71941" y="60431"/>
                    <a:pt x="94962" y="46618"/>
                  </a:cubicBezTo>
                  <a:cubicBezTo>
                    <a:pt x="117983" y="28199"/>
                    <a:pt x="203162" y="16693"/>
                    <a:pt x="350497" y="12086"/>
                  </a:cubicBezTo>
                  <a:close/>
                  <a:moveTo>
                    <a:pt x="378122" y="198557"/>
                  </a:moveTo>
                  <a:lnTo>
                    <a:pt x="578406" y="198557"/>
                  </a:lnTo>
                  <a:lnTo>
                    <a:pt x="599125" y="191651"/>
                  </a:lnTo>
                  <a:cubicBezTo>
                    <a:pt x="617543" y="191651"/>
                    <a:pt x="626751" y="193951"/>
                    <a:pt x="626751" y="198557"/>
                  </a:cubicBezTo>
                  <a:cubicBezTo>
                    <a:pt x="626751" y="207764"/>
                    <a:pt x="629051" y="212370"/>
                    <a:pt x="633657" y="212370"/>
                  </a:cubicBezTo>
                  <a:lnTo>
                    <a:pt x="633657" y="191651"/>
                  </a:lnTo>
                  <a:lnTo>
                    <a:pt x="737252" y="198557"/>
                  </a:lnTo>
                  <a:cubicBezTo>
                    <a:pt x="806316" y="198557"/>
                    <a:pt x="843147" y="205464"/>
                    <a:pt x="847754" y="219276"/>
                  </a:cubicBezTo>
                  <a:cubicBezTo>
                    <a:pt x="856960" y="228483"/>
                    <a:pt x="861566" y="253808"/>
                    <a:pt x="861566" y="295246"/>
                  </a:cubicBezTo>
                  <a:lnTo>
                    <a:pt x="861566" y="412654"/>
                  </a:lnTo>
                  <a:lnTo>
                    <a:pt x="827035" y="412654"/>
                  </a:lnTo>
                  <a:cubicBezTo>
                    <a:pt x="827035" y="417261"/>
                    <a:pt x="833941" y="419560"/>
                    <a:pt x="847754" y="419560"/>
                  </a:cubicBezTo>
                  <a:cubicBezTo>
                    <a:pt x="856960" y="419560"/>
                    <a:pt x="861566" y="488624"/>
                    <a:pt x="861566" y="626751"/>
                  </a:cubicBezTo>
                  <a:cubicBezTo>
                    <a:pt x="861566" y="769484"/>
                    <a:pt x="856960" y="847754"/>
                    <a:pt x="847754" y="861566"/>
                  </a:cubicBezTo>
                  <a:cubicBezTo>
                    <a:pt x="838548" y="870773"/>
                    <a:pt x="728046" y="877679"/>
                    <a:pt x="516249" y="882286"/>
                  </a:cubicBezTo>
                  <a:cubicBezTo>
                    <a:pt x="299851" y="886892"/>
                    <a:pt x="187047" y="882286"/>
                    <a:pt x="177838" y="868473"/>
                  </a:cubicBezTo>
                  <a:cubicBezTo>
                    <a:pt x="164026" y="854660"/>
                    <a:pt x="157119" y="748765"/>
                    <a:pt x="157119" y="550781"/>
                  </a:cubicBezTo>
                  <a:cubicBezTo>
                    <a:pt x="157119" y="352797"/>
                    <a:pt x="159421" y="244602"/>
                    <a:pt x="164026" y="226183"/>
                  </a:cubicBezTo>
                  <a:cubicBezTo>
                    <a:pt x="168630" y="207764"/>
                    <a:pt x="239995" y="198557"/>
                    <a:pt x="378122" y="19855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A02A21B2-357B-4AA8-B4A5-6902CF538E62}"/>
                </a:ext>
              </a:extLst>
            </p:cNvPr>
            <p:cNvSpPr/>
            <p:nvPr/>
          </p:nvSpPr>
          <p:spPr>
            <a:xfrm>
              <a:off x="4098755" y="1072589"/>
              <a:ext cx="117408" cy="193378"/>
            </a:xfrm>
            <a:custGeom>
              <a:avLst/>
              <a:gdLst>
                <a:gd name="connsiteX0" fmla="*/ 12086 w 117407"/>
                <a:gd name="connsiteY0" fmla="*/ 12086 h 193377"/>
                <a:gd name="connsiteX1" fmla="*/ 18992 w 117407"/>
                <a:gd name="connsiteY1" fmla="*/ 12086 h 193377"/>
                <a:gd name="connsiteX2" fmla="*/ 18992 w 117407"/>
                <a:gd name="connsiteY2" fmla="*/ 5180 h 193377"/>
                <a:gd name="connsiteX3" fmla="*/ 25899 w 117407"/>
                <a:gd name="connsiteY3" fmla="*/ 5180 h 193377"/>
                <a:gd name="connsiteX4" fmla="*/ 25899 w 117407"/>
                <a:gd name="connsiteY4" fmla="*/ 12086 h 193377"/>
                <a:gd name="connsiteX5" fmla="*/ 39711 w 117407"/>
                <a:gd name="connsiteY5" fmla="*/ 12086 h 193377"/>
                <a:gd name="connsiteX6" fmla="*/ 39711 w 117407"/>
                <a:gd name="connsiteY6" fmla="*/ 18992 h 193377"/>
                <a:gd name="connsiteX7" fmla="*/ 46618 w 117407"/>
                <a:gd name="connsiteY7" fmla="*/ 18992 h 193377"/>
                <a:gd name="connsiteX8" fmla="*/ 46618 w 117407"/>
                <a:gd name="connsiteY8" fmla="*/ 5180 h 193377"/>
                <a:gd name="connsiteX9" fmla="*/ 74243 w 117407"/>
                <a:gd name="connsiteY9" fmla="*/ 74243 h 193377"/>
                <a:gd name="connsiteX10" fmla="*/ 108775 w 117407"/>
                <a:gd name="connsiteY10" fmla="*/ 157119 h 193377"/>
                <a:gd name="connsiteX11" fmla="*/ 115681 w 117407"/>
                <a:gd name="connsiteY11" fmla="*/ 177838 h 193377"/>
                <a:gd name="connsiteX12" fmla="*/ 115681 w 117407"/>
                <a:gd name="connsiteY12" fmla="*/ 191651 h 193377"/>
                <a:gd name="connsiteX13" fmla="*/ 101869 w 117407"/>
                <a:gd name="connsiteY13" fmla="*/ 191651 h 193377"/>
                <a:gd name="connsiteX14" fmla="*/ 88056 w 117407"/>
                <a:gd name="connsiteY14" fmla="*/ 177838 h 193377"/>
                <a:gd name="connsiteX15" fmla="*/ 74243 w 117407"/>
                <a:gd name="connsiteY15" fmla="*/ 184745 h 193377"/>
                <a:gd name="connsiteX16" fmla="*/ 67337 w 117407"/>
                <a:gd name="connsiteY16" fmla="*/ 191651 h 193377"/>
                <a:gd name="connsiteX17" fmla="*/ 32805 w 117407"/>
                <a:gd name="connsiteY17" fmla="*/ 101869 h 193377"/>
                <a:gd name="connsiteX18" fmla="*/ 5180 w 117407"/>
                <a:gd name="connsiteY18" fmla="*/ 12086 h 193377"/>
                <a:gd name="connsiteX19" fmla="*/ 12086 w 117407"/>
                <a:gd name="connsiteY19" fmla="*/ 12086 h 1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7407" h="193377">
                  <a:moveTo>
                    <a:pt x="12086" y="12086"/>
                  </a:moveTo>
                  <a:lnTo>
                    <a:pt x="18992" y="12086"/>
                  </a:lnTo>
                  <a:lnTo>
                    <a:pt x="18992" y="5180"/>
                  </a:lnTo>
                  <a:lnTo>
                    <a:pt x="25899" y="5180"/>
                  </a:lnTo>
                  <a:lnTo>
                    <a:pt x="25899" y="12086"/>
                  </a:lnTo>
                  <a:lnTo>
                    <a:pt x="39711" y="12086"/>
                  </a:lnTo>
                  <a:lnTo>
                    <a:pt x="39711" y="18992"/>
                  </a:lnTo>
                  <a:lnTo>
                    <a:pt x="46618" y="18992"/>
                  </a:lnTo>
                  <a:lnTo>
                    <a:pt x="46618" y="5180"/>
                  </a:lnTo>
                  <a:lnTo>
                    <a:pt x="74243" y="74243"/>
                  </a:lnTo>
                  <a:cubicBezTo>
                    <a:pt x="92662" y="120288"/>
                    <a:pt x="104168" y="147913"/>
                    <a:pt x="108775" y="157119"/>
                  </a:cubicBezTo>
                  <a:cubicBezTo>
                    <a:pt x="113381" y="166325"/>
                    <a:pt x="115681" y="173232"/>
                    <a:pt x="115681" y="177838"/>
                  </a:cubicBezTo>
                  <a:lnTo>
                    <a:pt x="115681" y="191651"/>
                  </a:lnTo>
                  <a:lnTo>
                    <a:pt x="101869" y="191651"/>
                  </a:lnTo>
                  <a:cubicBezTo>
                    <a:pt x="97262" y="191651"/>
                    <a:pt x="92662" y="187044"/>
                    <a:pt x="88056" y="177838"/>
                  </a:cubicBezTo>
                  <a:cubicBezTo>
                    <a:pt x="83449" y="177838"/>
                    <a:pt x="78850" y="180138"/>
                    <a:pt x="74243" y="184745"/>
                  </a:cubicBezTo>
                  <a:lnTo>
                    <a:pt x="67337" y="191651"/>
                  </a:lnTo>
                  <a:cubicBezTo>
                    <a:pt x="62730" y="191651"/>
                    <a:pt x="51224" y="161726"/>
                    <a:pt x="32805" y="101869"/>
                  </a:cubicBezTo>
                  <a:lnTo>
                    <a:pt x="5180" y="12086"/>
                  </a:lnTo>
                  <a:lnTo>
                    <a:pt x="12086" y="12086"/>
                  </a:lnTo>
                  <a:close/>
                </a:path>
              </a:pathLst>
            </a:custGeom>
            <a:solidFill>
              <a:srgbClr val="212121"/>
            </a:solidFill>
            <a:ln w="9525" cap="flat">
              <a:solidFill>
                <a:srgbClr val="21212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6D2D1AE3-9059-4972-9BE7-9085E5D183D7}"/>
                </a:ext>
              </a:extLst>
            </p:cNvPr>
            <p:cNvSpPr/>
            <p:nvPr/>
          </p:nvSpPr>
          <p:spPr>
            <a:xfrm>
              <a:off x="756085" y="1590565"/>
              <a:ext cx="1194798" cy="1312205"/>
            </a:xfrm>
            <a:custGeom>
              <a:avLst/>
              <a:gdLst>
                <a:gd name="connsiteX0" fmla="*/ 751065 w 1194797"/>
                <a:gd name="connsiteY0" fmla="*/ 1310479 h 1312205"/>
                <a:gd name="connsiteX1" fmla="*/ 474811 w 1194797"/>
                <a:gd name="connsiteY1" fmla="*/ 1310479 h 1312205"/>
                <a:gd name="connsiteX2" fmla="*/ 474811 w 1194797"/>
                <a:gd name="connsiteY2" fmla="*/ 1289760 h 1312205"/>
                <a:gd name="connsiteX3" fmla="*/ 467905 w 1194797"/>
                <a:gd name="connsiteY3" fmla="*/ 1289760 h 1312205"/>
                <a:gd name="connsiteX4" fmla="*/ 467905 w 1194797"/>
                <a:gd name="connsiteY4" fmla="*/ 1282854 h 1312205"/>
                <a:gd name="connsiteX5" fmla="*/ 474811 w 1194797"/>
                <a:gd name="connsiteY5" fmla="*/ 1282854 h 1312205"/>
                <a:gd name="connsiteX6" fmla="*/ 474811 w 1194797"/>
                <a:gd name="connsiteY6" fmla="*/ 1262135 h 1312205"/>
                <a:gd name="connsiteX7" fmla="*/ 716533 w 1194797"/>
                <a:gd name="connsiteY7" fmla="*/ 1262135 h 1312205"/>
                <a:gd name="connsiteX8" fmla="*/ 972068 w 1194797"/>
                <a:gd name="connsiteY8" fmla="*/ 1248322 h 1312205"/>
                <a:gd name="connsiteX9" fmla="*/ 1027319 w 1194797"/>
                <a:gd name="connsiteY9" fmla="*/ 1213790 h 1312205"/>
                <a:gd name="connsiteX10" fmla="*/ 1075663 w 1194797"/>
                <a:gd name="connsiteY10" fmla="*/ 1137820 h 1312205"/>
                <a:gd name="connsiteX11" fmla="*/ 1096382 w 1194797"/>
                <a:gd name="connsiteY11" fmla="*/ 764878 h 1312205"/>
                <a:gd name="connsiteX12" fmla="*/ 1089476 w 1194797"/>
                <a:gd name="connsiteY12" fmla="*/ 385029 h 1312205"/>
                <a:gd name="connsiteX13" fmla="*/ 985881 w 1194797"/>
                <a:gd name="connsiteY13" fmla="*/ 329778 h 1312205"/>
                <a:gd name="connsiteX14" fmla="*/ 882285 w 1194797"/>
                <a:gd name="connsiteY14" fmla="*/ 315965 h 1312205"/>
                <a:gd name="connsiteX15" fmla="*/ 868473 w 1194797"/>
                <a:gd name="connsiteY15" fmla="*/ 267621 h 1312205"/>
                <a:gd name="connsiteX16" fmla="*/ 861566 w 1194797"/>
                <a:gd name="connsiteY16" fmla="*/ 219276 h 1312205"/>
                <a:gd name="connsiteX17" fmla="*/ 516249 w 1194797"/>
                <a:gd name="connsiteY17" fmla="*/ 226183 h 1312205"/>
                <a:gd name="connsiteX18" fmla="*/ 150213 w 1194797"/>
                <a:gd name="connsiteY18" fmla="*/ 246902 h 1312205"/>
                <a:gd name="connsiteX19" fmla="*/ 94962 w 1194797"/>
                <a:gd name="connsiteY19" fmla="*/ 309059 h 1312205"/>
                <a:gd name="connsiteX20" fmla="*/ 60431 w 1194797"/>
                <a:gd name="connsiteY20" fmla="*/ 371216 h 1312205"/>
                <a:gd name="connsiteX21" fmla="*/ 53524 w 1194797"/>
                <a:gd name="connsiteY21" fmla="*/ 654376 h 1312205"/>
                <a:gd name="connsiteX22" fmla="*/ 53524 w 1194797"/>
                <a:gd name="connsiteY22" fmla="*/ 903005 h 1312205"/>
                <a:gd name="connsiteX23" fmla="*/ 5180 w 1194797"/>
                <a:gd name="connsiteY23" fmla="*/ 903005 h 1312205"/>
                <a:gd name="connsiteX24" fmla="*/ 5180 w 1194797"/>
                <a:gd name="connsiteY24" fmla="*/ 654376 h 1312205"/>
                <a:gd name="connsiteX25" fmla="*/ 18992 w 1194797"/>
                <a:gd name="connsiteY25" fmla="*/ 364310 h 1312205"/>
                <a:gd name="connsiteX26" fmla="*/ 67337 w 1194797"/>
                <a:gd name="connsiteY26" fmla="*/ 274527 h 1312205"/>
                <a:gd name="connsiteX27" fmla="*/ 129494 w 1194797"/>
                <a:gd name="connsiteY27" fmla="*/ 205464 h 1312205"/>
                <a:gd name="connsiteX28" fmla="*/ 516249 w 1194797"/>
                <a:gd name="connsiteY28" fmla="*/ 177838 h 1312205"/>
                <a:gd name="connsiteX29" fmla="*/ 861566 w 1194797"/>
                <a:gd name="connsiteY29" fmla="*/ 170932 h 1312205"/>
                <a:gd name="connsiteX30" fmla="*/ 868473 w 1194797"/>
                <a:gd name="connsiteY30" fmla="*/ 88056 h 1312205"/>
                <a:gd name="connsiteX31" fmla="*/ 882285 w 1194797"/>
                <a:gd name="connsiteY31" fmla="*/ 5180 h 1312205"/>
                <a:gd name="connsiteX32" fmla="*/ 1041131 w 1194797"/>
                <a:gd name="connsiteY32" fmla="*/ 5180 h 1312205"/>
                <a:gd name="connsiteX33" fmla="*/ 1193071 w 1194797"/>
                <a:gd name="connsiteY33" fmla="*/ 12086 h 1312205"/>
                <a:gd name="connsiteX34" fmla="*/ 1193071 w 1194797"/>
                <a:gd name="connsiteY34" fmla="*/ 170932 h 1312205"/>
                <a:gd name="connsiteX35" fmla="*/ 1158539 w 1194797"/>
                <a:gd name="connsiteY35" fmla="*/ 329778 h 1312205"/>
                <a:gd name="connsiteX36" fmla="*/ 1130914 w 1194797"/>
                <a:gd name="connsiteY36" fmla="*/ 364310 h 1312205"/>
                <a:gd name="connsiteX37" fmla="*/ 1137820 w 1194797"/>
                <a:gd name="connsiteY37" fmla="*/ 751065 h 1312205"/>
                <a:gd name="connsiteX38" fmla="*/ 1110195 w 1194797"/>
                <a:gd name="connsiteY38" fmla="*/ 1172352 h 1312205"/>
                <a:gd name="connsiteX39" fmla="*/ 1048038 w 1194797"/>
                <a:gd name="connsiteY39" fmla="*/ 1255228 h 1312205"/>
                <a:gd name="connsiteX40" fmla="*/ 985881 w 1194797"/>
                <a:gd name="connsiteY40" fmla="*/ 1296666 h 1312205"/>
                <a:gd name="connsiteX41" fmla="*/ 751065 w 1194797"/>
                <a:gd name="connsiteY41" fmla="*/ 1310479 h 1312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94797" h="1312205">
                  <a:moveTo>
                    <a:pt x="751065" y="1310479"/>
                  </a:moveTo>
                  <a:lnTo>
                    <a:pt x="474811" y="1310479"/>
                  </a:lnTo>
                  <a:lnTo>
                    <a:pt x="474811" y="1289760"/>
                  </a:lnTo>
                  <a:lnTo>
                    <a:pt x="467905" y="1289760"/>
                  </a:lnTo>
                  <a:lnTo>
                    <a:pt x="467905" y="1282854"/>
                  </a:lnTo>
                  <a:lnTo>
                    <a:pt x="474811" y="1282854"/>
                  </a:lnTo>
                  <a:lnTo>
                    <a:pt x="474811" y="1262135"/>
                  </a:lnTo>
                  <a:lnTo>
                    <a:pt x="716533" y="1262135"/>
                  </a:lnTo>
                  <a:cubicBezTo>
                    <a:pt x="877679" y="1262135"/>
                    <a:pt x="962862" y="1257528"/>
                    <a:pt x="972068" y="1248322"/>
                  </a:cubicBezTo>
                  <a:cubicBezTo>
                    <a:pt x="985881" y="1248322"/>
                    <a:pt x="1004300" y="1236809"/>
                    <a:pt x="1027319" y="1213790"/>
                  </a:cubicBezTo>
                  <a:cubicBezTo>
                    <a:pt x="1045738" y="1190771"/>
                    <a:pt x="1061850" y="1165446"/>
                    <a:pt x="1075663" y="1137820"/>
                  </a:cubicBezTo>
                  <a:cubicBezTo>
                    <a:pt x="1089476" y="1110195"/>
                    <a:pt x="1096382" y="985881"/>
                    <a:pt x="1096382" y="764878"/>
                  </a:cubicBezTo>
                  <a:cubicBezTo>
                    <a:pt x="1096382" y="548481"/>
                    <a:pt x="1094082" y="421860"/>
                    <a:pt x="1089476" y="385029"/>
                  </a:cubicBezTo>
                  <a:cubicBezTo>
                    <a:pt x="1080270" y="348197"/>
                    <a:pt x="1045738" y="329778"/>
                    <a:pt x="985881" y="329778"/>
                  </a:cubicBezTo>
                  <a:cubicBezTo>
                    <a:pt x="921424" y="325171"/>
                    <a:pt x="886892" y="320572"/>
                    <a:pt x="882285" y="315965"/>
                  </a:cubicBezTo>
                  <a:cubicBezTo>
                    <a:pt x="877679" y="311359"/>
                    <a:pt x="873079" y="295246"/>
                    <a:pt x="868473" y="267621"/>
                  </a:cubicBezTo>
                  <a:lnTo>
                    <a:pt x="861566" y="219276"/>
                  </a:lnTo>
                  <a:lnTo>
                    <a:pt x="516249" y="226183"/>
                  </a:lnTo>
                  <a:cubicBezTo>
                    <a:pt x="290640" y="226183"/>
                    <a:pt x="168632" y="233089"/>
                    <a:pt x="150213" y="246902"/>
                  </a:cubicBezTo>
                  <a:cubicBezTo>
                    <a:pt x="127194" y="260715"/>
                    <a:pt x="108775" y="281434"/>
                    <a:pt x="94962" y="309059"/>
                  </a:cubicBezTo>
                  <a:cubicBezTo>
                    <a:pt x="81150" y="332078"/>
                    <a:pt x="69637" y="352797"/>
                    <a:pt x="60431" y="371216"/>
                  </a:cubicBezTo>
                  <a:cubicBezTo>
                    <a:pt x="60431" y="389635"/>
                    <a:pt x="58129" y="484017"/>
                    <a:pt x="53524" y="654376"/>
                  </a:cubicBezTo>
                  <a:lnTo>
                    <a:pt x="53524" y="903005"/>
                  </a:lnTo>
                  <a:lnTo>
                    <a:pt x="5180" y="903005"/>
                  </a:lnTo>
                  <a:lnTo>
                    <a:pt x="5180" y="654376"/>
                  </a:lnTo>
                  <a:cubicBezTo>
                    <a:pt x="5180" y="493230"/>
                    <a:pt x="9784" y="396542"/>
                    <a:pt x="18992" y="364310"/>
                  </a:cubicBezTo>
                  <a:cubicBezTo>
                    <a:pt x="28201" y="332078"/>
                    <a:pt x="44316" y="302153"/>
                    <a:pt x="67337" y="274527"/>
                  </a:cubicBezTo>
                  <a:cubicBezTo>
                    <a:pt x="85756" y="242295"/>
                    <a:pt x="106475" y="219276"/>
                    <a:pt x="129494" y="205464"/>
                  </a:cubicBezTo>
                  <a:cubicBezTo>
                    <a:pt x="152513" y="191651"/>
                    <a:pt x="281434" y="182445"/>
                    <a:pt x="516249" y="177838"/>
                  </a:cubicBezTo>
                  <a:lnTo>
                    <a:pt x="861566" y="170932"/>
                  </a:lnTo>
                  <a:lnTo>
                    <a:pt x="868473" y="88056"/>
                  </a:lnTo>
                  <a:cubicBezTo>
                    <a:pt x="873079" y="37412"/>
                    <a:pt x="877679" y="9786"/>
                    <a:pt x="882285" y="5180"/>
                  </a:cubicBezTo>
                  <a:cubicBezTo>
                    <a:pt x="886892" y="5180"/>
                    <a:pt x="939836" y="5180"/>
                    <a:pt x="1041131" y="5180"/>
                  </a:cubicBezTo>
                  <a:cubicBezTo>
                    <a:pt x="1137820" y="5180"/>
                    <a:pt x="1188465" y="7480"/>
                    <a:pt x="1193071" y="12086"/>
                  </a:cubicBezTo>
                  <a:cubicBezTo>
                    <a:pt x="1193071" y="16693"/>
                    <a:pt x="1193071" y="69637"/>
                    <a:pt x="1193071" y="170932"/>
                  </a:cubicBezTo>
                  <a:cubicBezTo>
                    <a:pt x="1193071" y="267621"/>
                    <a:pt x="1181558" y="320572"/>
                    <a:pt x="1158539" y="329778"/>
                  </a:cubicBezTo>
                  <a:cubicBezTo>
                    <a:pt x="1135520" y="334385"/>
                    <a:pt x="1126307" y="345890"/>
                    <a:pt x="1130914" y="364310"/>
                  </a:cubicBezTo>
                  <a:cubicBezTo>
                    <a:pt x="1135520" y="382729"/>
                    <a:pt x="1137820" y="511643"/>
                    <a:pt x="1137820" y="751065"/>
                  </a:cubicBezTo>
                  <a:cubicBezTo>
                    <a:pt x="1137820" y="995087"/>
                    <a:pt x="1128614" y="1135520"/>
                    <a:pt x="1110195" y="1172352"/>
                  </a:cubicBezTo>
                  <a:cubicBezTo>
                    <a:pt x="1091776" y="1209184"/>
                    <a:pt x="1071057" y="1236809"/>
                    <a:pt x="1048038" y="1255228"/>
                  </a:cubicBezTo>
                  <a:cubicBezTo>
                    <a:pt x="1025019" y="1278247"/>
                    <a:pt x="1004300" y="1292060"/>
                    <a:pt x="985881" y="1296666"/>
                  </a:cubicBezTo>
                  <a:cubicBezTo>
                    <a:pt x="967461" y="1301273"/>
                    <a:pt x="889192" y="1305872"/>
                    <a:pt x="751065" y="13104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83152806-9F58-4AEA-8E27-010E2E11DFEE}"/>
                </a:ext>
              </a:extLst>
            </p:cNvPr>
            <p:cNvSpPr/>
            <p:nvPr/>
          </p:nvSpPr>
          <p:spPr>
            <a:xfrm>
              <a:off x="2682955" y="1562940"/>
              <a:ext cx="794230" cy="835668"/>
            </a:xfrm>
            <a:custGeom>
              <a:avLst/>
              <a:gdLst>
                <a:gd name="connsiteX0" fmla="*/ 495530 w 794229"/>
                <a:gd name="connsiteY0" fmla="*/ 5180 h 835667"/>
                <a:gd name="connsiteX1" fmla="*/ 502437 w 794229"/>
                <a:gd name="connsiteY1" fmla="*/ 101869 h 835667"/>
                <a:gd name="connsiteX2" fmla="*/ 523156 w 794229"/>
                <a:gd name="connsiteY2" fmla="*/ 219276 h 835667"/>
                <a:gd name="connsiteX3" fmla="*/ 550781 w 794229"/>
                <a:gd name="connsiteY3" fmla="*/ 239995 h 835667"/>
                <a:gd name="connsiteX4" fmla="*/ 675095 w 794229"/>
                <a:gd name="connsiteY4" fmla="*/ 246902 h 835667"/>
                <a:gd name="connsiteX5" fmla="*/ 792503 w 794229"/>
                <a:gd name="connsiteY5" fmla="*/ 246902 h 835667"/>
                <a:gd name="connsiteX6" fmla="*/ 792503 w 794229"/>
                <a:gd name="connsiteY6" fmla="*/ 253808 h 835667"/>
                <a:gd name="connsiteX7" fmla="*/ 764878 w 794229"/>
                <a:gd name="connsiteY7" fmla="*/ 253808 h 835667"/>
                <a:gd name="connsiteX8" fmla="*/ 764878 w 794229"/>
                <a:gd name="connsiteY8" fmla="*/ 474811 h 835667"/>
                <a:gd name="connsiteX9" fmla="*/ 757971 w 794229"/>
                <a:gd name="connsiteY9" fmla="*/ 695814 h 835667"/>
                <a:gd name="connsiteX10" fmla="*/ 737252 w 794229"/>
                <a:gd name="connsiteY10" fmla="*/ 723440 h 835667"/>
                <a:gd name="connsiteX11" fmla="*/ 543875 w 794229"/>
                <a:gd name="connsiteY11" fmla="*/ 751065 h 835667"/>
                <a:gd name="connsiteX12" fmla="*/ 364310 w 794229"/>
                <a:gd name="connsiteY12" fmla="*/ 792503 h 835667"/>
                <a:gd name="connsiteX13" fmla="*/ 357403 w 794229"/>
                <a:gd name="connsiteY13" fmla="*/ 833941 h 835667"/>
                <a:gd name="connsiteX14" fmla="*/ 357403 w 794229"/>
                <a:gd name="connsiteY14" fmla="*/ 792503 h 835667"/>
                <a:gd name="connsiteX15" fmla="*/ 205464 w 794229"/>
                <a:gd name="connsiteY15" fmla="*/ 751065 h 835667"/>
                <a:gd name="connsiteX16" fmla="*/ 25899 w 794229"/>
                <a:gd name="connsiteY16" fmla="*/ 709627 h 835667"/>
                <a:gd name="connsiteX17" fmla="*/ 5180 w 794229"/>
                <a:gd name="connsiteY17" fmla="*/ 682002 h 835667"/>
                <a:gd name="connsiteX18" fmla="*/ 12086 w 794229"/>
                <a:gd name="connsiteY18" fmla="*/ 378122 h 835667"/>
                <a:gd name="connsiteX19" fmla="*/ 32805 w 794229"/>
                <a:gd name="connsiteY19" fmla="*/ 46618 h 835667"/>
                <a:gd name="connsiteX20" fmla="*/ 67337 w 794229"/>
                <a:gd name="connsiteY20" fmla="*/ 18992 h 835667"/>
                <a:gd name="connsiteX21" fmla="*/ 288340 w 794229"/>
                <a:gd name="connsiteY21" fmla="*/ 12086 h 835667"/>
                <a:gd name="connsiteX22" fmla="*/ 495530 w 794229"/>
                <a:gd name="connsiteY22" fmla="*/ 5180 h 83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4229" h="835667">
                  <a:moveTo>
                    <a:pt x="495530" y="5180"/>
                  </a:moveTo>
                  <a:lnTo>
                    <a:pt x="502437" y="101869"/>
                  </a:lnTo>
                  <a:cubicBezTo>
                    <a:pt x="507043" y="166325"/>
                    <a:pt x="513949" y="205464"/>
                    <a:pt x="523156" y="219276"/>
                  </a:cubicBezTo>
                  <a:cubicBezTo>
                    <a:pt x="536968" y="233089"/>
                    <a:pt x="546174" y="239995"/>
                    <a:pt x="550781" y="239995"/>
                  </a:cubicBezTo>
                  <a:cubicBezTo>
                    <a:pt x="555387" y="239995"/>
                    <a:pt x="596826" y="242295"/>
                    <a:pt x="675095" y="246902"/>
                  </a:cubicBezTo>
                  <a:lnTo>
                    <a:pt x="792503" y="246902"/>
                  </a:lnTo>
                  <a:lnTo>
                    <a:pt x="792503" y="253808"/>
                  </a:lnTo>
                  <a:lnTo>
                    <a:pt x="764878" y="253808"/>
                  </a:lnTo>
                  <a:lnTo>
                    <a:pt x="764878" y="474811"/>
                  </a:lnTo>
                  <a:cubicBezTo>
                    <a:pt x="760271" y="617545"/>
                    <a:pt x="757971" y="691208"/>
                    <a:pt x="757971" y="695814"/>
                  </a:cubicBezTo>
                  <a:cubicBezTo>
                    <a:pt x="757971" y="700421"/>
                    <a:pt x="751065" y="709627"/>
                    <a:pt x="737252" y="723440"/>
                  </a:cubicBezTo>
                  <a:cubicBezTo>
                    <a:pt x="723440" y="732646"/>
                    <a:pt x="658983" y="741859"/>
                    <a:pt x="543875" y="751065"/>
                  </a:cubicBezTo>
                  <a:cubicBezTo>
                    <a:pt x="428767" y="751065"/>
                    <a:pt x="368916" y="764878"/>
                    <a:pt x="364310" y="792503"/>
                  </a:cubicBezTo>
                  <a:lnTo>
                    <a:pt x="357403" y="833941"/>
                  </a:lnTo>
                  <a:lnTo>
                    <a:pt x="357403" y="792503"/>
                  </a:lnTo>
                  <a:cubicBezTo>
                    <a:pt x="357403" y="769484"/>
                    <a:pt x="306759" y="755671"/>
                    <a:pt x="205464" y="751065"/>
                  </a:cubicBezTo>
                  <a:cubicBezTo>
                    <a:pt x="104168" y="741859"/>
                    <a:pt x="44318" y="728046"/>
                    <a:pt x="25899" y="709627"/>
                  </a:cubicBezTo>
                  <a:lnTo>
                    <a:pt x="5180" y="682002"/>
                  </a:lnTo>
                  <a:lnTo>
                    <a:pt x="12086" y="378122"/>
                  </a:lnTo>
                  <a:cubicBezTo>
                    <a:pt x="12086" y="170932"/>
                    <a:pt x="18992" y="60431"/>
                    <a:pt x="32805" y="46618"/>
                  </a:cubicBezTo>
                  <a:cubicBezTo>
                    <a:pt x="46618" y="37412"/>
                    <a:pt x="58131" y="28199"/>
                    <a:pt x="67337" y="18992"/>
                  </a:cubicBezTo>
                  <a:cubicBezTo>
                    <a:pt x="76543" y="18992"/>
                    <a:pt x="150213" y="16693"/>
                    <a:pt x="288340" y="12086"/>
                  </a:cubicBezTo>
                  <a:cubicBezTo>
                    <a:pt x="421860" y="7480"/>
                    <a:pt x="490924" y="5180"/>
                    <a:pt x="495530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01E8636F-1500-4F92-9912-C7AD2759A3A3}"/>
                </a:ext>
              </a:extLst>
            </p:cNvPr>
            <p:cNvSpPr/>
            <p:nvPr/>
          </p:nvSpPr>
          <p:spPr>
            <a:xfrm>
              <a:off x="3560061" y="4442885"/>
              <a:ext cx="158846" cy="117408"/>
            </a:xfrm>
            <a:custGeom>
              <a:avLst/>
              <a:gdLst>
                <a:gd name="connsiteX0" fmla="*/ 136400 w 158845"/>
                <a:gd name="connsiteY0" fmla="*/ 5180 h 117407"/>
                <a:gd name="connsiteX1" fmla="*/ 136400 w 158845"/>
                <a:gd name="connsiteY1" fmla="*/ 12086 h 117407"/>
                <a:gd name="connsiteX2" fmla="*/ 129494 w 158845"/>
                <a:gd name="connsiteY2" fmla="*/ 18992 h 117407"/>
                <a:gd name="connsiteX3" fmla="*/ 129494 w 158845"/>
                <a:gd name="connsiteY3" fmla="*/ 25899 h 117407"/>
                <a:gd name="connsiteX4" fmla="*/ 136400 w 158845"/>
                <a:gd name="connsiteY4" fmla="*/ 25899 h 117407"/>
                <a:gd name="connsiteX5" fmla="*/ 136400 w 158845"/>
                <a:gd name="connsiteY5" fmla="*/ 32805 h 117407"/>
                <a:gd name="connsiteX6" fmla="*/ 129494 w 158845"/>
                <a:gd name="connsiteY6" fmla="*/ 32805 h 117407"/>
                <a:gd name="connsiteX7" fmla="*/ 129494 w 158845"/>
                <a:gd name="connsiteY7" fmla="*/ 39711 h 117407"/>
                <a:gd name="connsiteX8" fmla="*/ 157119 w 158845"/>
                <a:gd name="connsiteY8" fmla="*/ 39711 h 117407"/>
                <a:gd name="connsiteX9" fmla="*/ 157119 w 158845"/>
                <a:gd name="connsiteY9" fmla="*/ 46618 h 117407"/>
                <a:gd name="connsiteX10" fmla="*/ 88056 w 158845"/>
                <a:gd name="connsiteY10" fmla="*/ 81150 h 117407"/>
                <a:gd name="connsiteX11" fmla="*/ 18992 w 158845"/>
                <a:gd name="connsiteY11" fmla="*/ 115681 h 117407"/>
                <a:gd name="connsiteX12" fmla="*/ 18992 w 158845"/>
                <a:gd name="connsiteY12" fmla="*/ 101869 h 117407"/>
                <a:gd name="connsiteX13" fmla="*/ 5180 w 158845"/>
                <a:gd name="connsiteY13" fmla="*/ 101869 h 117407"/>
                <a:gd name="connsiteX14" fmla="*/ 5180 w 158845"/>
                <a:gd name="connsiteY14" fmla="*/ 88056 h 117407"/>
                <a:gd name="connsiteX15" fmla="*/ 12086 w 158845"/>
                <a:gd name="connsiteY15" fmla="*/ 88056 h 117407"/>
                <a:gd name="connsiteX16" fmla="*/ 12086 w 158845"/>
                <a:gd name="connsiteY16" fmla="*/ 81150 h 117407"/>
                <a:gd name="connsiteX17" fmla="*/ 67337 w 158845"/>
                <a:gd name="connsiteY17" fmla="*/ 46618 h 117407"/>
                <a:gd name="connsiteX18" fmla="*/ 129494 w 158845"/>
                <a:gd name="connsiteY18" fmla="*/ 12086 h 117407"/>
                <a:gd name="connsiteX19" fmla="*/ 136400 w 158845"/>
                <a:gd name="connsiteY19" fmla="*/ 5180 h 11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8845" h="117407">
                  <a:moveTo>
                    <a:pt x="136400" y="5180"/>
                  </a:moveTo>
                  <a:lnTo>
                    <a:pt x="136400" y="12086"/>
                  </a:lnTo>
                  <a:lnTo>
                    <a:pt x="129494" y="18992"/>
                  </a:lnTo>
                  <a:lnTo>
                    <a:pt x="129494" y="25899"/>
                  </a:lnTo>
                  <a:lnTo>
                    <a:pt x="136400" y="25899"/>
                  </a:lnTo>
                  <a:lnTo>
                    <a:pt x="136400" y="32805"/>
                  </a:lnTo>
                  <a:lnTo>
                    <a:pt x="129494" y="32805"/>
                  </a:lnTo>
                  <a:lnTo>
                    <a:pt x="129494" y="39711"/>
                  </a:lnTo>
                  <a:lnTo>
                    <a:pt x="157119" y="39711"/>
                  </a:lnTo>
                  <a:cubicBezTo>
                    <a:pt x="157119" y="39711"/>
                    <a:pt x="157119" y="42011"/>
                    <a:pt x="157119" y="46618"/>
                  </a:cubicBezTo>
                  <a:cubicBezTo>
                    <a:pt x="152513" y="51224"/>
                    <a:pt x="129494" y="62730"/>
                    <a:pt x="88056" y="81150"/>
                  </a:cubicBezTo>
                  <a:lnTo>
                    <a:pt x="18992" y="115681"/>
                  </a:lnTo>
                  <a:lnTo>
                    <a:pt x="18992" y="101869"/>
                  </a:lnTo>
                  <a:lnTo>
                    <a:pt x="5180" y="101869"/>
                  </a:lnTo>
                  <a:lnTo>
                    <a:pt x="5180" y="88056"/>
                  </a:lnTo>
                  <a:lnTo>
                    <a:pt x="12086" y="88056"/>
                  </a:lnTo>
                  <a:lnTo>
                    <a:pt x="12086" y="81150"/>
                  </a:lnTo>
                  <a:lnTo>
                    <a:pt x="67337" y="46618"/>
                  </a:lnTo>
                  <a:cubicBezTo>
                    <a:pt x="108775" y="23599"/>
                    <a:pt x="129494" y="12086"/>
                    <a:pt x="129494" y="12086"/>
                  </a:cubicBezTo>
                  <a:cubicBezTo>
                    <a:pt x="129494" y="7480"/>
                    <a:pt x="131794" y="5180"/>
                    <a:pt x="136400" y="5180"/>
                  </a:cubicBezTo>
                  <a:close/>
                </a:path>
              </a:pathLst>
            </a:custGeom>
            <a:solidFill>
              <a:srgbClr val="292929"/>
            </a:solidFill>
            <a:ln w="9525" cap="flat">
              <a:solidFill>
                <a:srgbClr val="292929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F5C8DE4A-A9F2-4C41-AF5B-803B8324FA43}"/>
                </a:ext>
              </a:extLst>
            </p:cNvPr>
            <p:cNvSpPr/>
            <p:nvPr/>
          </p:nvSpPr>
          <p:spPr>
            <a:xfrm>
              <a:off x="2855613" y="2819894"/>
              <a:ext cx="1332924" cy="4109275"/>
            </a:xfrm>
            <a:custGeom>
              <a:avLst/>
              <a:gdLst>
                <a:gd name="connsiteX0" fmla="*/ 336684 w 1332924"/>
                <a:gd name="connsiteY0" fmla="*/ 5180 h 4109274"/>
                <a:gd name="connsiteX1" fmla="*/ 343591 w 1332924"/>
                <a:gd name="connsiteY1" fmla="*/ 5180 h 4109274"/>
                <a:gd name="connsiteX2" fmla="*/ 350497 w 1332924"/>
                <a:gd name="connsiteY2" fmla="*/ 18992 h 4109274"/>
                <a:gd name="connsiteX3" fmla="*/ 357403 w 1332924"/>
                <a:gd name="connsiteY3" fmla="*/ 39711 h 4109274"/>
                <a:gd name="connsiteX4" fmla="*/ 364310 w 1332924"/>
                <a:gd name="connsiteY4" fmla="*/ 32805 h 4109274"/>
                <a:gd name="connsiteX5" fmla="*/ 378122 w 1332924"/>
                <a:gd name="connsiteY5" fmla="*/ 32805 h 4109274"/>
                <a:gd name="connsiteX6" fmla="*/ 391935 w 1332924"/>
                <a:gd name="connsiteY6" fmla="*/ 25899 h 4109274"/>
                <a:gd name="connsiteX7" fmla="*/ 378122 w 1332924"/>
                <a:gd name="connsiteY7" fmla="*/ 115681 h 4109274"/>
                <a:gd name="connsiteX8" fmla="*/ 371216 w 1332924"/>
                <a:gd name="connsiteY8" fmla="*/ 302153 h 4109274"/>
                <a:gd name="connsiteX9" fmla="*/ 405748 w 1332924"/>
                <a:gd name="connsiteY9" fmla="*/ 467905 h 4109274"/>
                <a:gd name="connsiteX10" fmla="*/ 495530 w 1332924"/>
                <a:gd name="connsiteY10" fmla="*/ 626751 h 4109274"/>
                <a:gd name="connsiteX11" fmla="*/ 585313 w 1332924"/>
                <a:gd name="connsiteY11" fmla="*/ 757971 h 4109274"/>
                <a:gd name="connsiteX12" fmla="*/ 626751 w 1332924"/>
                <a:gd name="connsiteY12" fmla="*/ 799409 h 4109274"/>
                <a:gd name="connsiteX13" fmla="*/ 633657 w 1332924"/>
                <a:gd name="connsiteY13" fmla="*/ 806316 h 4109274"/>
                <a:gd name="connsiteX14" fmla="*/ 661282 w 1332924"/>
                <a:gd name="connsiteY14" fmla="*/ 833941 h 4109274"/>
                <a:gd name="connsiteX15" fmla="*/ 695814 w 1332924"/>
                <a:gd name="connsiteY15" fmla="*/ 840847 h 4109274"/>
                <a:gd name="connsiteX16" fmla="*/ 709627 w 1332924"/>
                <a:gd name="connsiteY16" fmla="*/ 827035 h 4109274"/>
                <a:gd name="connsiteX17" fmla="*/ 716533 w 1332924"/>
                <a:gd name="connsiteY17" fmla="*/ 827035 h 4109274"/>
                <a:gd name="connsiteX18" fmla="*/ 716533 w 1332924"/>
                <a:gd name="connsiteY18" fmla="*/ 833941 h 4109274"/>
                <a:gd name="connsiteX19" fmla="*/ 723440 w 1332924"/>
                <a:gd name="connsiteY19" fmla="*/ 833941 h 4109274"/>
                <a:gd name="connsiteX20" fmla="*/ 723440 w 1332924"/>
                <a:gd name="connsiteY20" fmla="*/ 854660 h 4109274"/>
                <a:gd name="connsiteX21" fmla="*/ 716533 w 1332924"/>
                <a:gd name="connsiteY21" fmla="*/ 854660 h 4109274"/>
                <a:gd name="connsiteX22" fmla="*/ 716533 w 1332924"/>
                <a:gd name="connsiteY22" fmla="*/ 861566 h 4109274"/>
                <a:gd name="connsiteX23" fmla="*/ 709627 w 1332924"/>
                <a:gd name="connsiteY23" fmla="*/ 861566 h 4109274"/>
                <a:gd name="connsiteX24" fmla="*/ 709627 w 1332924"/>
                <a:gd name="connsiteY24" fmla="*/ 882286 h 4109274"/>
                <a:gd name="connsiteX25" fmla="*/ 716533 w 1332924"/>
                <a:gd name="connsiteY25" fmla="*/ 882286 h 4109274"/>
                <a:gd name="connsiteX26" fmla="*/ 716533 w 1332924"/>
                <a:gd name="connsiteY26" fmla="*/ 889192 h 4109274"/>
                <a:gd name="connsiteX27" fmla="*/ 723440 w 1332924"/>
                <a:gd name="connsiteY27" fmla="*/ 889192 h 4109274"/>
                <a:gd name="connsiteX28" fmla="*/ 854660 w 1332924"/>
                <a:gd name="connsiteY28" fmla="*/ 1020412 h 4109274"/>
                <a:gd name="connsiteX29" fmla="*/ 992787 w 1332924"/>
                <a:gd name="connsiteY29" fmla="*/ 1158539 h 4109274"/>
                <a:gd name="connsiteX30" fmla="*/ 999693 w 1332924"/>
                <a:gd name="connsiteY30" fmla="*/ 1165446 h 4109274"/>
                <a:gd name="connsiteX31" fmla="*/ 1103289 w 1332924"/>
                <a:gd name="connsiteY31" fmla="*/ 1303573 h 4109274"/>
                <a:gd name="connsiteX32" fmla="*/ 1248322 w 1332924"/>
                <a:gd name="connsiteY32" fmla="*/ 1524576 h 4109274"/>
                <a:gd name="connsiteX33" fmla="*/ 1317385 w 1332924"/>
                <a:gd name="connsiteY33" fmla="*/ 1690328 h 4109274"/>
                <a:gd name="connsiteX34" fmla="*/ 1331198 w 1332924"/>
                <a:gd name="connsiteY34" fmla="*/ 1876799 h 4109274"/>
                <a:gd name="connsiteX35" fmla="*/ 1303572 w 1332924"/>
                <a:gd name="connsiteY35" fmla="*/ 2077083 h 4109274"/>
                <a:gd name="connsiteX36" fmla="*/ 1220696 w 1332924"/>
                <a:gd name="connsiteY36" fmla="*/ 2298086 h 4109274"/>
                <a:gd name="connsiteX37" fmla="*/ 1061850 w 1332924"/>
                <a:gd name="connsiteY37" fmla="*/ 2553621 h 4109274"/>
                <a:gd name="connsiteX38" fmla="*/ 868473 w 1332924"/>
                <a:gd name="connsiteY38" fmla="*/ 2816062 h 4109274"/>
                <a:gd name="connsiteX39" fmla="*/ 723440 w 1332924"/>
                <a:gd name="connsiteY39" fmla="*/ 3057784 h 4109274"/>
                <a:gd name="connsiteX40" fmla="*/ 626751 w 1332924"/>
                <a:gd name="connsiteY40" fmla="*/ 3278787 h 4109274"/>
                <a:gd name="connsiteX41" fmla="*/ 585313 w 1332924"/>
                <a:gd name="connsiteY41" fmla="*/ 3479071 h 4109274"/>
                <a:gd name="connsiteX42" fmla="*/ 571500 w 1332924"/>
                <a:gd name="connsiteY42" fmla="*/ 3700074 h 4109274"/>
                <a:gd name="connsiteX43" fmla="*/ 599125 w 1332924"/>
                <a:gd name="connsiteY43" fmla="*/ 3941796 h 4109274"/>
                <a:gd name="connsiteX44" fmla="*/ 626751 w 1332924"/>
                <a:gd name="connsiteY44" fmla="*/ 4079923 h 4109274"/>
                <a:gd name="connsiteX45" fmla="*/ 626751 w 1332924"/>
                <a:gd name="connsiteY45" fmla="*/ 4093736 h 4109274"/>
                <a:gd name="connsiteX46" fmla="*/ 633657 w 1332924"/>
                <a:gd name="connsiteY46" fmla="*/ 4100642 h 4109274"/>
                <a:gd name="connsiteX47" fmla="*/ 633657 w 1332924"/>
                <a:gd name="connsiteY47" fmla="*/ 4107548 h 4109274"/>
                <a:gd name="connsiteX48" fmla="*/ 5180 w 1332924"/>
                <a:gd name="connsiteY48" fmla="*/ 4107548 h 4109274"/>
                <a:gd name="connsiteX49" fmla="*/ 5180 w 1332924"/>
                <a:gd name="connsiteY49" fmla="*/ 4093736 h 4109274"/>
                <a:gd name="connsiteX50" fmla="*/ 5180 w 1332924"/>
                <a:gd name="connsiteY50" fmla="*/ 3969422 h 4109274"/>
                <a:gd name="connsiteX51" fmla="*/ 5180 w 1332924"/>
                <a:gd name="connsiteY51" fmla="*/ 3789857 h 4109274"/>
                <a:gd name="connsiteX52" fmla="*/ 46618 w 1332924"/>
                <a:gd name="connsiteY52" fmla="*/ 3596479 h 4109274"/>
                <a:gd name="connsiteX53" fmla="*/ 115681 w 1332924"/>
                <a:gd name="connsiteY53" fmla="*/ 3354757 h 4109274"/>
                <a:gd name="connsiteX54" fmla="*/ 246902 w 1332924"/>
                <a:gd name="connsiteY54" fmla="*/ 3085409 h 4109274"/>
                <a:gd name="connsiteX55" fmla="*/ 454092 w 1332924"/>
                <a:gd name="connsiteY55" fmla="*/ 2767718 h 4109274"/>
                <a:gd name="connsiteX56" fmla="*/ 654376 w 1332924"/>
                <a:gd name="connsiteY56" fmla="*/ 2484558 h 4109274"/>
                <a:gd name="connsiteX57" fmla="*/ 806316 w 1332924"/>
                <a:gd name="connsiteY57" fmla="*/ 2222116 h 4109274"/>
                <a:gd name="connsiteX58" fmla="*/ 903005 w 1332924"/>
                <a:gd name="connsiteY58" fmla="*/ 1980394 h 4109274"/>
                <a:gd name="connsiteX59" fmla="*/ 937536 w 1332924"/>
                <a:gd name="connsiteY59" fmla="*/ 1745579 h 4109274"/>
                <a:gd name="connsiteX60" fmla="*/ 937536 w 1332924"/>
                <a:gd name="connsiteY60" fmla="*/ 1621264 h 4109274"/>
                <a:gd name="connsiteX61" fmla="*/ 923724 w 1332924"/>
                <a:gd name="connsiteY61" fmla="*/ 1621264 h 4109274"/>
                <a:gd name="connsiteX62" fmla="*/ 916817 w 1332924"/>
                <a:gd name="connsiteY62" fmla="*/ 1628171 h 4109274"/>
                <a:gd name="connsiteX63" fmla="*/ 909911 w 1332924"/>
                <a:gd name="connsiteY63" fmla="*/ 1635077 h 4109274"/>
                <a:gd name="connsiteX64" fmla="*/ 903005 w 1332924"/>
                <a:gd name="connsiteY64" fmla="*/ 1635077 h 4109274"/>
                <a:gd name="connsiteX65" fmla="*/ 896098 w 1332924"/>
                <a:gd name="connsiteY65" fmla="*/ 1641983 h 4109274"/>
                <a:gd name="connsiteX66" fmla="*/ 875379 w 1332924"/>
                <a:gd name="connsiteY66" fmla="*/ 1655796 h 4109274"/>
                <a:gd name="connsiteX67" fmla="*/ 861566 w 1332924"/>
                <a:gd name="connsiteY67" fmla="*/ 1662702 h 4109274"/>
                <a:gd name="connsiteX68" fmla="*/ 833941 w 1332924"/>
                <a:gd name="connsiteY68" fmla="*/ 1662702 h 4109274"/>
                <a:gd name="connsiteX69" fmla="*/ 833941 w 1332924"/>
                <a:gd name="connsiteY69" fmla="*/ 1655796 h 4109274"/>
                <a:gd name="connsiteX70" fmla="*/ 840847 w 1332924"/>
                <a:gd name="connsiteY70" fmla="*/ 1655796 h 4109274"/>
                <a:gd name="connsiteX71" fmla="*/ 840847 w 1332924"/>
                <a:gd name="connsiteY71" fmla="*/ 1648890 h 4109274"/>
                <a:gd name="connsiteX72" fmla="*/ 833941 w 1332924"/>
                <a:gd name="connsiteY72" fmla="*/ 1648890 h 4109274"/>
                <a:gd name="connsiteX73" fmla="*/ 833941 w 1332924"/>
                <a:gd name="connsiteY73" fmla="*/ 1641983 h 4109274"/>
                <a:gd name="connsiteX74" fmla="*/ 840847 w 1332924"/>
                <a:gd name="connsiteY74" fmla="*/ 1635077 h 4109274"/>
                <a:gd name="connsiteX75" fmla="*/ 840847 w 1332924"/>
                <a:gd name="connsiteY75" fmla="*/ 1621264 h 4109274"/>
                <a:gd name="connsiteX76" fmla="*/ 847754 w 1332924"/>
                <a:gd name="connsiteY76" fmla="*/ 1621264 h 4109274"/>
                <a:gd name="connsiteX77" fmla="*/ 847754 w 1332924"/>
                <a:gd name="connsiteY77" fmla="*/ 1614358 h 4109274"/>
                <a:gd name="connsiteX78" fmla="*/ 875379 w 1332924"/>
                <a:gd name="connsiteY78" fmla="*/ 1566014 h 4109274"/>
                <a:gd name="connsiteX79" fmla="*/ 889192 w 1332924"/>
                <a:gd name="connsiteY79" fmla="*/ 1455512 h 4109274"/>
                <a:gd name="connsiteX80" fmla="*/ 799409 w 1332924"/>
                <a:gd name="connsiteY80" fmla="*/ 1269041 h 4109274"/>
                <a:gd name="connsiteX81" fmla="*/ 585313 w 1332924"/>
                <a:gd name="connsiteY81" fmla="*/ 958255 h 4109274"/>
                <a:gd name="connsiteX82" fmla="*/ 405748 w 1332924"/>
                <a:gd name="connsiteY82" fmla="*/ 695814 h 4109274"/>
                <a:gd name="connsiteX83" fmla="*/ 329778 w 1332924"/>
                <a:gd name="connsiteY83" fmla="*/ 516249 h 4109274"/>
                <a:gd name="connsiteX84" fmla="*/ 295246 w 1332924"/>
                <a:gd name="connsiteY84" fmla="*/ 281434 h 4109274"/>
                <a:gd name="connsiteX85" fmla="*/ 315965 w 1332924"/>
                <a:gd name="connsiteY85" fmla="*/ 88056 h 4109274"/>
                <a:gd name="connsiteX86" fmla="*/ 336684 w 1332924"/>
                <a:gd name="connsiteY86" fmla="*/ 18992 h 4109274"/>
                <a:gd name="connsiteX87" fmla="*/ 336684 w 1332924"/>
                <a:gd name="connsiteY87" fmla="*/ 5180 h 410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332924" h="4109274">
                  <a:moveTo>
                    <a:pt x="336684" y="5180"/>
                  </a:moveTo>
                  <a:lnTo>
                    <a:pt x="343591" y="5180"/>
                  </a:lnTo>
                  <a:cubicBezTo>
                    <a:pt x="348197" y="5180"/>
                    <a:pt x="350497" y="9786"/>
                    <a:pt x="350497" y="18992"/>
                  </a:cubicBezTo>
                  <a:cubicBezTo>
                    <a:pt x="350497" y="32805"/>
                    <a:pt x="352797" y="39711"/>
                    <a:pt x="357403" y="39711"/>
                  </a:cubicBezTo>
                  <a:cubicBezTo>
                    <a:pt x="362010" y="39711"/>
                    <a:pt x="364310" y="37412"/>
                    <a:pt x="364310" y="32805"/>
                  </a:cubicBezTo>
                  <a:cubicBezTo>
                    <a:pt x="368916" y="32805"/>
                    <a:pt x="373516" y="32805"/>
                    <a:pt x="378122" y="32805"/>
                  </a:cubicBezTo>
                  <a:cubicBezTo>
                    <a:pt x="382729" y="32805"/>
                    <a:pt x="387329" y="30505"/>
                    <a:pt x="391935" y="25899"/>
                  </a:cubicBezTo>
                  <a:lnTo>
                    <a:pt x="378122" y="115681"/>
                  </a:lnTo>
                  <a:cubicBezTo>
                    <a:pt x="368916" y="180138"/>
                    <a:pt x="366610" y="242295"/>
                    <a:pt x="371216" y="302153"/>
                  </a:cubicBezTo>
                  <a:cubicBezTo>
                    <a:pt x="375822" y="362010"/>
                    <a:pt x="387329" y="417261"/>
                    <a:pt x="405748" y="467905"/>
                  </a:cubicBezTo>
                  <a:cubicBezTo>
                    <a:pt x="424167" y="518549"/>
                    <a:pt x="454092" y="571500"/>
                    <a:pt x="495530" y="626751"/>
                  </a:cubicBezTo>
                  <a:cubicBezTo>
                    <a:pt x="536968" y="686608"/>
                    <a:pt x="566894" y="730346"/>
                    <a:pt x="585313" y="757971"/>
                  </a:cubicBezTo>
                  <a:cubicBezTo>
                    <a:pt x="608332" y="785597"/>
                    <a:pt x="622144" y="799409"/>
                    <a:pt x="626751" y="799409"/>
                  </a:cubicBezTo>
                  <a:cubicBezTo>
                    <a:pt x="631357" y="799409"/>
                    <a:pt x="633657" y="801709"/>
                    <a:pt x="633657" y="806316"/>
                  </a:cubicBezTo>
                  <a:cubicBezTo>
                    <a:pt x="633657" y="810922"/>
                    <a:pt x="642863" y="820128"/>
                    <a:pt x="661282" y="833941"/>
                  </a:cubicBezTo>
                  <a:cubicBezTo>
                    <a:pt x="679702" y="843147"/>
                    <a:pt x="691208" y="845454"/>
                    <a:pt x="695814" y="840847"/>
                  </a:cubicBezTo>
                  <a:cubicBezTo>
                    <a:pt x="705020" y="836241"/>
                    <a:pt x="709627" y="831641"/>
                    <a:pt x="709627" y="827035"/>
                  </a:cubicBezTo>
                  <a:lnTo>
                    <a:pt x="716533" y="827035"/>
                  </a:lnTo>
                  <a:lnTo>
                    <a:pt x="716533" y="833941"/>
                  </a:lnTo>
                  <a:lnTo>
                    <a:pt x="723440" y="833941"/>
                  </a:lnTo>
                  <a:lnTo>
                    <a:pt x="723440" y="854660"/>
                  </a:lnTo>
                  <a:lnTo>
                    <a:pt x="716533" y="854660"/>
                  </a:lnTo>
                  <a:lnTo>
                    <a:pt x="716533" y="861566"/>
                  </a:lnTo>
                  <a:lnTo>
                    <a:pt x="709627" y="861566"/>
                  </a:lnTo>
                  <a:lnTo>
                    <a:pt x="709627" y="882286"/>
                  </a:lnTo>
                  <a:lnTo>
                    <a:pt x="716533" y="882286"/>
                  </a:lnTo>
                  <a:lnTo>
                    <a:pt x="716533" y="889192"/>
                  </a:lnTo>
                  <a:lnTo>
                    <a:pt x="723440" y="889192"/>
                  </a:lnTo>
                  <a:lnTo>
                    <a:pt x="854660" y="1020412"/>
                  </a:lnTo>
                  <a:cubicBezTo>
                    <a:pt x="942143" y="1107895"/>
                    <a:pt x="988180" y="1153933"/>
                    <a:pt x="992787" y="1158539"/>
                  </a:cubicBezTo>
                  <a:cubicBezTo>
                    <a:pt x="992787" y="1163146"/>
                    <a:pt x="995087" y="1165446"/>
                    <a:pt x="999693" y="1165446"/>
                  </a:cubicBezTo>
                  <a:cubicBezTo>
                    <a:pt x="1004300" y="1165446"/>
                    <a:pt x="1038832" y="1211490"/>
                    <a:pt x="1103289" y="1303573"/>
                  </a:cubicBezTo>
                  <a:cubicBezTo>
                    <a:pt x="1172352" y="1391055"/>
                    <a:pt x="1220696" y="1464718"/>
                    <a:pt x="1248322" y="1524576"/>
                  </a:cubicBezTo>
                  <a:cubicBezTo>
                    <a:pt x="1275947" y="1584433"/>
                    <a:pt x="1298966" y="1639684"/>
                    <a:pt x="1317385" y="1690328"/>
                  </a:cubicBezTo>
                  <a:cubicBezTo>
                    <a:pt x="1326591" y="1745579"/>
                    <a:pt x="1331198" y="1807736"/>
                    <a:pt x="1331198" y="1876799"/>
                  </a:cubicBezTo>
                  <a:cubicBezTo>
                    <a:pt x="1331198" y="1945863"/>
                    <a:pt x="1321992" y="2012626"/>
                    <a:pt x="1303572" y="2077083"/>
                  </a:cubicBezTo>
                  <a:cubicBezTo>
                    <a:pt x="1285153" y="2146147"/>
                    <a:pt x="1257528" y="2219817"/>
                    <a:pt x="1220696" y="2298086"/>
                  </a:cubicBezTo>
                  <a:cubicBezTo>
                    <a:pt x="1183865" y="2376356"/>
                    <a:pt x="1130914" y="2461539"/>
                    <a:pt x="1061850" y="2553621"/>
                  </a:cubicBezTo>
                  <a:cubicBezTo>
                    <a:pt x="992787" y="2650310"/>
                    <a:pt x="928330" y="2737792"/>
                    <a:pt x="868473" y="2816062"/>
                  </a:cubicBezTo>
                  <a:cubicBezTo>
                    <a:pt x="808616" y="2894332"/>
                    <a:pt x="760271" y="2974908"/>
                    <a:pt x="723440" y="3057784"/>
                  </a:cubicBezTo>
                  <a:cubicBezTo>
                    <a:pt x="677395" y="3140660"/>
                    <a:pt x="645170" y="3214330"/>
                    <a:pt x="626751" y="3278787"/>
                  </a:cubicBezTo>
                  <a:cubicBezTo>
                    <a:pt x="608332" y="3347851"/>
                    <a:pt x="594519" y="3414614"/>
                    <a:pt x="585313" y="3479071"/>
                  </a:cubicBezTo>
                  <a:cubicBezTo>
                    <a:pt x="576106" y="3543528"/>
                    <a:pt x="571500" y="3617198"/>
                    <a:pt x="571500" y="3700074"/>
                  </a:cubicBezTo>
                  <a:cubicBezTo>
                    <a:pt x="571500" y="3782950"/>
                    <a:pt x="580706" y="3863527"/>
                    <a:pt x="599125" y="3941796"/>
                  </a:cubicBezTo>
                  <a:cubicBezTo>
                    <a:pt x="617545" y="4024672"/>
                    <a:pt x="626751" y="4070717"/>
                    <a:pt x="626751" y="4079923"/>
                  </a:cubicBezTo>
                  <a:lnTo>
                    <a:pt x="626751" y="4093736"/>
                  </a:lnTo>
                  <a:lnTo>
                    <a:pt x="633657" y="4100642"/>
                  </a:lnTo>
                  <a:lnTo>
                    <a:pt x="633657" y="4107548"/>
                  </a:lnTo>
                  <a:lnTo>
                    <a:pt x="5180" y="4107548"/>
                  </a:lnTo>
                  <a:lnTo>
                    <a:pt x="5180" y="4093736"/>
                  </a:lnTo>
                  <a:cubicBezTo>
                    <a:pt x="5180" y="4089129"/>
                    <a:pt x="5180" y="4047691"/>
                    <a:pt x="5180" y="3969422"/>
                  </a:cubicBezTo>
                  <a:cubicBezTo>
                    <a:pt x="5180" y="3895752"/>
                    <a:pt x="5180" y="3835901"/>
                    <a:pt x="5180" y="3789857"/>
                  </a:cubicBezTo>
                  <a:cubicBezTo>
                    <a:pt x="14386" y="3743812"/>
                    <a:pt x="28199" y="3679355"/>
                    <a:pt x="46618" y="3596479"/>
                  </a:cubicBezTo>
                  <a:cubicBezTo>
                    <a:pt x="65037" y="3513603"/>
                    <a:pt x="88056" y="3433027"/>
                    <a:pt x="115681" y="3354757"/>
                  </a:cubicBezTo>
                  <a:cubicBezTo>
                    <a:pt x="143307" y="3276487"/>
                    <a:pt x="187045" y="3186705"/>
                    <a:pt x="246902" y="3085409"/>
                  </a:cubicBezTo>
                  <a:cubicBezTo>
                    <a:pt x="306759" y="2979514"/>
                    <a:pt x="375822" y="2873613"/>
                    <a:pt x="454092" y="2767718"/>
                  </a:cubicBezTo>
                  <a:cubicBezTo>
                    <a:pt x="532362" y="2657216"/>
                    <a:pt x="599125" y="2562827"/>
                    <a:pt x="654376" y="2484558"/>
                  </a:cubicBezTo>
                  <a:cubicBezTo>
                    <a:pt x="709627" y="2401681"/>
                    <a:pt x="760271" y="2314199"/>
                    <a:pt x="806316" y="2222116"/>
                  </a:cubicBezTo>
                  <a:cubicBezTo>
                    <a:pt x="852360" y="2130034"/>
                    <a:pt x="884585" y="2049458"/>
                    <a:pt x="903005" y="1980394"/>
                  </a:cubicBezTo>
                  <a:cubicBezTo>
                    <a:pt x="921424" y="1906724"/>
                    <a:pt x="932930" y="1828455"/>
                    <a:pt x="937536" y="1745579"/>
                  </a:cubicBezTo>
                  <a:lnTo>
                    <a:pt x="937536" y="1621264"/>
                  </a:lnTo>
                  <a:lnTo>
                    <a:pt x="923724" y="1621264"/>
                  </a:lnTo>
                  <a:lnTo>
                    <a:pt x="916817" y="1628171"/>
                  </a:lnTo>
                  <a:lnTo>
                    <a:pt x="909911" y="1635077"/>
                  </a:lnTo>
                  <a:lnTo>
                    <a:pt x="903005" y="1635077"/>
                  </a:lnTo>
                  <a:lnTo>
                    <a:pt x="896098" y="1641983"/>
                  </a:lnTo>
                  <a:cubicBezTo>
                    <a:pt x="891492" y="1646590"/>
                    <a:pt x="884585" y="1651190"/>
                    <a:pt x="875379" y="1655796"/>
                  </a:cubicBezTo>
                  <a:lnTo>
                    <a:pt x="861566" y="1662702"/>
                  </a:lnTo>
                  <a:lnTo>
                    <a:pt x="833941" y="1662702"/>
                  </a:lnTo>
                  <a:lnTo>
                    <a:pt x="833941" y="1655796"/>
                  </a:lnTo>
                  <a:lnTo>
                    <a:pt x="840847" y="1655796"/>
                  </a:lnTo>
                  <a:lnTo>
                    <a:pt x="840847" y="1648890"/>
                  </a:lnTo>
                  <a:lnTo>
                    <a:pt x="833941" y="1648890"/>
                  </a:lnTo>
                  <a:lnTo>
                    <a:pt x="833941" y="1641983"/>
                  </a:lnTo>
                  <a:lnTo>
                    <a:pt x="840847" y="1635077"/>
                  </a:lnTo>
                  <a:lnTo>
                    <a:pt x="840847" y="1621264"/>
                  </a:lnTo>
                  <a:lnTo>
                    <a:pt x="847754" y="1621264"/>
                  </a:lnTo>
                  <a:lnTo>
                    <a:pt x="847754" y="1614358"/>
                  </a:lnTo>
                  <a:cubicBezTo>
                    <a:pt x="847754" y="1609752"/>
                    <a:pt x="856960" y="1593639"/>
                    <a:pt x="875379" y="1566014"/>
                  </a:cubicBezTo>
                  <a:cubicBezTo>
                    <a:pt x="893798" y="1533782"/>
                    <a:pt x="898398" y="1496950"/>
                    <a:pt x="889192" y="1455512"/>
                  </a:cubicBezTo>
                  <a:cubicBezTo>
                    <a:pt x="879986" y="1418681"/>
                    <a:pt x="850054" y="1356523"/>
                    <a:pt x="799409" y="1269041"/>
                  </a:cubicBezTo>
                  <a:cubicBezTo>
                    <a:pt x="748765" y="1181558"/>
                    <a:pt x="677395" y="1077963"/>
                    <a:pt x="585313" y="958255"/>
                  </a:cubicBezTo>
                  <a:cubicBezTo>
                    <a:pt x="493230" y="838548"/>
                    <a:pt x="433373" y="751065"/>
                    <a:pt x="405748" y="695814"/>
                  </a:cubicBezTo>
                  <a:cubicBezTo>
                    <a:pt x="378122" y="640563"/>
                    <a:pt x="352797" y="580706"/>
                    <a:pt x="329778" y="516249"/>
                  </a:cubicBezTo>
                  <a:cubicBezTo>
                    <a:pt x="306759" y="447186"/>
                    <a:pt x="295246" y="368916"/>
                    <a:pt x="295246" y="281434"/>
                  </a:cubicBezTo>
                  <a:cubicBezTo>
                    <a:pt x="295246" y="193951"/>
                    <a:pt x="302153" y="129494"/>
                    <a:pt x="315965" y="88056"/>
                  </a:cubicBezTo>
                  <a:lnTo>
                    <a:pt x="336684" y="18992"/>
                  </a:lnTo>
                  <a:lnTo>
                    <a:pt x="336684" y="5180"/>
                  </a:lnTo>
                  <a:close/>
                </a:path>
              </a:pathLst>
            </a:custGeom>
            <a:solidFill>
              <a:srgbClr val="030303"/>
            </a:solidFill>
            <a:ln w="9525" cap="flat">
              <a:solidFill>
                <a:srgbClr val="03030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6D39FCAD-B931-4982-AD54-EF30DB273C29}"/>
                </a:ext>
              </a:extLst>
            </p:cNvPr>
            <p:cNvSpPr/>
            <p:nvPr/>
          </p:nvSpPr>
          <p:spPr>
            <a:xfrm>
              <a:off x="3187118" y="2585079"/>
              <a:ext cx="158846" cy="276254"/>
            </a:xfrm>
            <a:custGeom>
              <a:avLst/>
              <a:gdLst>
                <a:gd name="connsiteX0" fmla="*/ 67337 w 158845"/>
                <a:gd name="connsiteY0" fmla="*/ 101869 h 276253"/>
                <a:gd name="connsiteX1" fmla="*/ 115681 w 158845"/>
                <a:gd name="connsiteY1" fmla="*/ 5180 h 276253"/>
                <a:gd name="connsiteX2" fmla="*/ 115681 w 158845"/>
                <a:gd name="connsiteY2" fmla="*/ 25899 h 276253"/>
                <a:gd name="connsiteX3" fmla="*/ 122588 w 158845"/>
                <a:gd name="connsiteY3" fmla="*/ 25899 h 276253"/>
                <a:gd name="connsiteX4" fmla="*/ 122588 w 158845"/>
                <a:gd name="connsiteY4" fmla="*/ 32805 h 276253"/>
                <a:gd name="connsiteX5" fmla="*/ 129494 w 158845"/>
                <a:gd name="connsiteY5" fmla="*/ 32805 h 276253"/>
                <a:gd name="connsiteX6" fmla="*/ 129494 w 158845"/>
                <a:gd name="connsiteY6" fmla="*/ 25899 h 276253"/>
                <a:gd name="connsiteX7" fmla="*/ 136400 w 158845"/>
                <a:gd name="connsiteY7" fmla="*/ 18992 h 276253"/>
                <a:gd name="connsiteX8" fmla="*/ 150213 w 158845"/>
                <a:gd name="connsiteY8" fmla="*/ 32805 h 276253"/>
                <a:gd name="connsiteX9" fmla="*/ 157119 w 158845"/>
                <a:gd name="connsiteY9" fmla="*/ 46618 h 276253"/>
                <a:gd name="connsiteX10" fmla="*/ 108775 w 158845"/>
                <a:gd name="connsiteY10" fmla="*/ 143307 h 276253"/>
                <a:gd name="connsiteX11" fmla="*/ 60431 w 158845"/>
                <a:gd name="connsiteY11" fmla="*/ 253808 h 276253"/>
                <a:gd name="connsiteX12" fmla="*/ 60431 w 158845"/>
                <a:gd name="connsiteY12" fmla="*/ 260715 h 276253"/>
                <a:gd name="connsiteX13" fmla="*/ 46618 w 158845"/>
                <a:gd name="connsiteY13" fmla="*/ 267621 h 276253"/>
                <a:gd name="connsiteX14" fmla="*/ 32805 w 158845"/>
                <a:gd name="connsiteY14" fmla="*/ 267621 h 276253"/>
                <a:gd name="connsiteX15" fmla="*/ 25899 w 158845"/>
                <a:gd name="connsiteY15" fmla="*/ 274527 h 276253"/>
                <a:gd name="connsiteX16" fmla="*/ 18992 w 158845"/>
                <a:gd name="connsiteY16" fmla="*/ 267621 h 276253"/>
                <a:gd name="connsiteX17" fmla="*/ 18992 w 158845"/>
                <a:gd name="connsiteY17" fmla="*/ 253808 h 276253"/>
                <a:gd name="connsiteX18" fmla="*/ 5180 w 158845"/>
                <a:gd name="connsiteY18" fmla="*/ 253808 h 276253"/>
                <a:gd name="connsiteX19" fmla="*/ 5180 w 158845"/>
                <a:gd name="connsiteY19" fmla="*/ 233089 h 276253"/>
                <a:gd name="connsiteX20" fmla="*/ 12086 w 158845"/>
                <a:gd name="connsiteY20" fmla="*/ 226183 h 276253"/>
                <a:gd name="connsiteX21" fmla="*/ 18992 w 158845"/>
                <a:gd name="connsiteY21" fmla="*/ 198557 h 276253"/>
                <a:gd name="connsiteX22" fmla="*/ 67337 w 158845"/>
                <a:gd name="connsiteY22" fmla="*/ 101869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8845" h="276253">
                  <a:moveTo>
                    <a:pt x="67337" y="101869"/>
                  </a:moveTo>
                  <a:lnTo>
                    <a:pt x="115681" y="5180"/>
                  </a:lnTo>
                  <a:lnTo>
                    <a:pt x="115681" y="25899"/>
                  </a:lnTo>
                  <a:lnTo>
                    <a:pt x="122588" y="25899"/>
                  </a:lnTo>
                  <a:lnTo>
                    <a:pt x="122588" y="32805"/>
                  </a:lnTo>
                  <a:lnTo>
                    <a:pt x="129494" y="32805"/>
                  </a:lnTo>
                  <a:lnTo>
                    <a:pt x="129494" y="25899"/>
                  </a:lnTo>
                  <a:cubicBezTo>
                    <a:pt x="129494" y="21292"/>
                    <a:pt x="131794" y="18992"/>
                    <a:pt x="136400" y="18992"/>
                  </a:cubicBezTo>
                  <a:cubicBezTo>
                    <a:pt x="141007" y="23599"/>
                    <a:pt x="145607" y="28199"/>
                    <a:pt x="150213" y="32805"/>
                  </a:cubicBezTo>
                  <a:lnTo>
                    <a:pt x="157119" y="46618"/>
                  </a:lnTo>
                  <a:lnTo>
                    <a:pt x="108775" y="143307"/>
                  </a:lnTo>
                  <a:cubicBezTo>
                    <a:pt x="76543" y="212370"/>
                    <a:pt x="60431" y="249202"/>
                    <a:pt x="60431" y="253808"/>
                  </a:cubicBezTo>
                  <a:lnTo>
                    <a:pt x="60431" y="260715"/>
                  </a:lnTo>
                  <a:cubicBezTo>
                    <a:pt x="55824" y="265321"/>
                    <a:pt x="51224" y="267621"/>
                    <a:pt x="46618" y="267621"/>
                  </a:cubicBezTo>
                  <a:cubicBezTo>
                    <a:pt x="42011" y="267621"/>
                    <a:pt x="37412" y="267621"/>
                    <a:pt x="32805" y="267621"/>
                  </a:cubicBezTo>
                  <a:cubicBezTo>
                    <a:pt x="32805" y="272227"/>
                    <a:pt x="30505" y="274527"/>
                    <a:pt x="25899" y="274527"/>
                  </a:cubicBezTo>
                  <a:cubicBezTo>
                    <a:pt x="21292" y="274527"/>
                    <a:pt x="18992" y="272227"/>
                    <a:pt x="18992" y="267621"/>
                  </a:cubicBezTo>
                  <a:lnTo>
                    <a:pt x="18992" y="253808"/>
                  </a:lnTo>
                  <a:lnTo>
                    <a:pt x="5180" y="253808"/>
                  </a:lnTo>
                  <a:lnTo>
                    <a:pt x="5180" y="233089"/>
                  </a:lnTo>
                  <a:lnTo>
                    <a:pt x="12086" y="226183"/>
                  </a:lnTo>
                  <a:cubicBezTo>
                    <a:pt x="16693" y="216977"/>
                    <a:pt x="18992" y="207764"/>
                    <a:pt x="18992" y="198557"/>
                  </a:cubicBezTo>
                  <a:cubicBezTo>
                    <a:pt x="18992" y="193951"/>
                    <a:pt x="35105" y="161726"/>
                    <a:pt x="67337" y="101869"/>
                  </a:cubicBezTo>
                  <a:close/>
                </a:path>
              </a:pathLst>
            </a:custGeom>
            <a:solidFill>
              <a:srgbClr val="191919"/>
            </a:solidFill>
            <a:ln w="9525" cap="flat">
              <a:solidFill>
                <a:srgbClr val="191919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6D96AAB0-F936-48FE-8F22-756F4836D7B0}"/>
                </a:ext>
              </a:extLst>
            </p:cNvPr>
            <p:cNvSpPr/>
            <p:nvPr/>
          </p:nvSpPr>
          <p:spPr>
            <a:xfrm>
              <a:off x="762991" y="2674861"/>
              <a:ext cx="290066" cy="227909"/>
            </a:xfrm>
            <a:custGeom>
              <a:avLst/>
              <a:gdLst>
                <a:gd name="connsiteX0" fmla="*/ 5180 w 290066"/>
                <a:gd name="connsiteY0" fmla="*/ 12086 h 227909"/>
                <a:gd name="connsiteX1" fmla="*/ 25899 w 290066"/>
                <a:gd name="connsiteY1" fmla="*/ 5180 h 227909"/>
                <a:gd name="connsiteX2" fmla="*/ 53524 w 290066"/>
                <a:gd name="connsiteY2" fmla="*/ 12086 h 227909"/>
                <a:gd name="connsiteX3" fmla="*/ 60431 w 290066"/>
                <a:gd name="connsiteY3" fmla="*/ 25899 h 227909"/>
                <a:gd name="connsiteX4" fmla="*/ 81150 w 290066"/>
                <a:gd name="connsiteY4" fmla="*/ 67337 h 227909"/>
                <a:gd name="connsiteX5" fmla="*/ 136400 w 290066"/>
                <a:gd name="connsiteY5" fmla="*/ 136400 h 227909"/>
                <a:gd name="connsiteX6" fmla="*/ 177838 w 290066"/>
                <a:gd name="connsiteY6" fmla="*/ 164026 h 227909"/>
                <a:gd name="connsiteX7" fmla="*/ 239995 w 290066"/>
                <a:gd name="connsiteY7" fmla="*/ 177838 h 227909"/>
                <a:gd name="connsiteX8" fmla="*/ 288340 w 290066"/>
                <a:gd name="connsiteY8" fmla="*/ 177838 h 227909"/>
                <a:gd name="connsiteX9" fmla="*/ 288340 w 290066"/>
                <a:gd name="connsiteY9" fmla="*/ 226183 h 227909"/>
                <a:gd name="connsiteX10" fmla="*/ 219276 w 290066"/>
                <a:gd name="connsiteY10" fmla="*/ 226183 h 227909"/>
                <a:gd name="connsiteX11" fmla="*/ 143307 w 290066"/>
                <a:gd name="connsiteY11" fmla="*/ 205464 h 227909"/>
                <a:gd name="connsiteX12" fmla="*/ 81150 w 290066"/>
                <a:gd name="connsiteY12" fmla="*/ 150213 h 227909"/>
                <a:gd name="connsiteX13" fmla="*/ 25899 w 290066"/>
                <a:gd name="connsiteY13" fmla="*/ 67337 h 227909"/>
                <a:gd name="connsiteX14" fmla="*/ 5180 w 290066"/>
                <a:gd name="connsiteY14" fmla="*/ 12086 h 22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0066" h="227909">
                  <a:moveTo>
                    <a:pt x="5180" y="12086"/>
                  </a:moveTo>
                  <a:lnTo>
                    <a:pt x="25899" y="5180"/>
                  </a:lnTo>
                  <a:cubicBezTo>
                    <a:pt x="44316" y="5180"/>
                    <a:pt x="53524" y="7480"/>
                    <a:pt x="53524" y="12086"/>
                  </a:cubicBezTo>
                  <a:cubicBezTo>
                    <a:pt x="53524" y="21292"/>
                    <a:pt x="55824" y="25899"/>
                    <a:pt x="60431" y="25899"/>
                  </a:cubicBezTo>
                  <a:lnTo>
                    <a:pt x="81150" y="67337"/>
                  </a:lnTo>
                  <a:cubicBezTo>
                    <a:pt x="99569" y="99569"/>
                    <a:pt x="117981" y="122588"/>
                    <a:pt x="136400" y="136400"/>
                  </a:cubicBezTo>
                  <a:cubicBezTo>
                    <a:pt x="154820" y="154819"/>
                    <a:pt x="168632" y="164026"/>
                    <a:pt x="177838" y="164026"/>
                  </a:cubicBezTo>
                  <a:cubicBezTo>
                    <a:pt x="187045" y="173232"/>
                    <a:pt x="207764" y="177838"/>
                    <a:pt x="239995" y="177838"/>
                  </a:cubicBezTo>
                  <a:lnTo>
                    <a:pt x="288340" y="177838"/>
                  </a:lnTo>
                  <a:lnTo>
                    <a:pt x="288340" y="226183"/>
                  </a:lnTo>
                  <a:lnTo>
                    <a:pt x="219276" y="226183"/>
                  </a:lnTo>
                  <a:cubicBezTo>
                    <a:pt x="191651" y="221576"/>
                    <a:pt x="166325" y="214670"/>
                    <a:pt x="143307" y="205464"/>
                  </a:cubicBezTo>
                  <a:cubicBezTo>
                    <a:pt x="120288" y="191651"/>
                    <a:pt x="99569" y="173232"/>
                    <a:pt x="81150" y="150213"/>
                  </a:cubicBezTo>
                  <a:cubicBezTo>
                    <a:pt x="62730" y="131794"/>
                    <a:pt x="44316" y="104168"/>
                    <a:pt x="25899" y="67337"/>
                  </a:cubicBezTo>
                  <a:lnTo>
                    <a:pt x="5180" y="12086"/>
                  </a:lnTo>
                  <a:close/>
                </a:path>
              </a:pathLst>
            </a:custGeom>
            <a:solidFill>
              <a:srgbClr val="45ABD2"/>
            </a:solidFill>
            <a:ln w="9525" cap="flat">
              <a:solidFill>
                <a:srgbClr val="45ABD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95BD290-E93D-415A-AFB2-2A5699D66D15}"/>
                </a:ext>
              </a:extLst>
            </p:cNvPr>
            <p:cNvSpPr/>
            <p:nvPr/>
          </p:nvSpPr>
          <p:spPr>
            <a:xfrm>
              <a:off x="6350223" y="2295012"/>
              <a:ext cx="663009" cy="676822"/>
            </a:xfrm>
            <a:custGeom>
              <a:avLst/>
              <a:gdLst>
                <a:gd name="connsiteX0" fmla="*/ 233089 w 663009"/>
                <a:gd name="connsiteY0" fmla="*/ 5180 h 676821"/>
                <a:gd name="connsiteX1" fmla="*/ 239995 w 663009"/>
                <a:gd name="connsiteY1" fmla="*/ 5180 h 676821"/>
                <a:gd name="connsiteX2" fmla="*/ 419560 w 663009"/>
                <a:gd name="connsiteY2" fmla="*/ 18992 h 676821"/>
                <a:gd name="connsiteX3" fmla="*/ 626751 w 663009"/>
                <a:gd name="connsiteY3" fmla="*/ 60431 h 676821"/>
                <a:gd name="connsiteX4" fmla="*/ 661282 w 663009"/>
                <a:gd name="connsiteY4" fmla="*/ 350497 h 676821"/>
                <a:gd name="connsiteX5" fmla="*/ 633657 w 663009"/>
                <a:gd name="connsiteY5" fmla="*/ 640563 h 676821"/>
                <a:gd name="connsiteX6" fmla="*/ 364310 w 663009"/>
                <a:gd name="connsiteY6" fmla="*/ 675095 h 676821"/>
                <a:gd name="connsiteX7" fmla="*/ 88056 w 663009"/>
                <a:gd name="connsiteY7" fmla="*/ 661283 h 676821"/>
                <a:gd name="connsiteX8" fmla="*/ 39711 w 663009"/>
                <a:gd name="connsiteY8" fmla="*/ 599125 h 676821"/>
                <a:gd name="connsiteX9" fmla="*/ 12086 w 663009"/>
                <a:gd name="connsiteY9" fmla="*/ 543875 h 676821"/>
                <a:gd name="connsiteX10" fmla="*/ 5180 w 663009"/>
                <a:gd name="connsiteY10" fmla="*/ 543875 h 676821"/>
                <a:gd name="connsiteX11" fmla="*/ 12086 w 663009"/>
                <a:gd name="connsiteY11" fmla="*/ 543875 h 676821"/>
                <a:gd name="connsiteX12" fmla="*/ 12086 w 663009"/>
                <a:gd name="connsiteY12" fmla="*/ 536968 h 676821"/>
                <a:gd name="connsiteX13" fmla="*/ 18992 w 663009"/>
                <a:gd name="connsiteY13" fmla="*/ 536968 h 676821"/>
                <a:gd name="connsiteX14" fmla="*/ 18992 w 663009"/>
                <a:gd name="connsiteY14" fmla="*/ 322872 h 676821"/>
                <a:gd name="connsiteX15" fmla="*/ 53524 w 663009"/>
                <a:gd name="connsiteY15" fmla="*/ 74243 h 676821"/>
                <a:gd name="connsiteX16" fmla="*/ 94962 w 663009"/>
                <a:gd name="connsiteY16" fmla="*/ 32805 h 676821"/>
                <a:gd name="connsiteX17" fmla="*/ 170932 w 663009"/>
                <a:gd name="connsiteY17" fmla="*/ 18992 h 676821"/>
                <a:gd name="connsiteX18" fmla="*/ 233089 w 663009"/>
                <a:gd name="connsiteY18" fmla="*/ 5180 h 676821"/>
                <a:gd name="connsiteX19" fmla="*/ 122588 w 663009"/>
                <a:gd name="connsiteY19" fmla="*/ 129494 h 676821"/>
                <a:gd name="connsiteX20" fmla="*/ 136400 w 663009"/>
                <a:gd name="connsiteY20" fmla="*/ 101869 h 676821"/>
                <a:gd name="connsiteX21" fmla="*/ 184745 w 663009"/>
                <a:gd name="connsiteY21" fmla="*/ 101869 h 676821"/>
                <a:gd name="connsiteX22" fmla="*/ 233089 w 663009"/>
                <a:gd name="connsiteY22" fmla="*/ 108775 h 676821"/>
                <a:gd name="connsiteX23" fmla="*/ 239995 w 663009"/>
                <a:gd name="connsiteY23" fmla="*/ 108775 h 676821"/>
                <a:gd name="connsiteX24" fmla="*/ 239995 w 663009"/>
                <a:gd name="connsiteY24" fmla="*/ 101869 h 676821"/>
                <a:gd name="connsiteX25" fmla="*/ 405748 w 663009"/>
                <a:gd name="connsiteY25" fmla="*/ 108775 h 676821"/>
                <a:gd name="connsiteX26" fmla="*/ 585313 w 663009"/>
                <a:gd name="connsiteY26" fmla="*/ 136400 h 676821"/>
                <a:gd name="connsiteX27" fmla="*/ 592219 w 663009"/>
                <a:gd name="connsiteY27" fmla="*/ 364310 h 676821"/>
                <a:gd name="connsiteX28" fmla="*/ 571500 w 663009"/>
                <a:gd name="connsiteY28" fmla="*/ 578406 h 676821"/>
                <a:gd name="connsiteX29" fmla="*/ 350497 w 663009"/>
                <a:gd name="connsiteY29" fmla="*/ 599125 h 676821"/>
                <a:gd name="connsiteX30" fmla="*/ 143307 w 663009"/>
                <a:gd name="connsiteY30" fmla="*/ 599125 h 676821"/>
                <a:gd name="connsiteX31" fmla="*/ 136400 w 663009"/>
                <a:gd name="connsiteY31" fmla="*/ 592219 h 676821"/>
                <a:gd name="connsiteX32" fmla="*/ 129494 w 663009"/>
                <a:gd name="connsiteY32" fmla="*/ 585313 h 676821"/>
                <a:gd name="connsiteX33" fmla="*/ 122588 w 663009"/>
                <a:gd name="connsiteY33" fmla="*/ 585313 h 676821"/>
                <a:gd name="connsiteX34" fmla="*/ 122588 w 663009"/>
                <a:gd name="connsiteY34" fmla="*/ 578406 h 676821"/>
                <a:gd name="connsiteX35" fmla="*/ 115681 w 663009"/>
                <a:gd name="connsiteY35" fmla="*/ 578406 h 676821"/>
                <a:gd name="connsiteX36" fmla="*/ 115681 w 663009"/>
                <a:gd name="connsiteY36" fmla="*/ 543875 h 676821"/>
                <a:gd name="connsiteX37" fmla="*/ 101869 w 663009"/>
                <a:gd name="connsiteY37" fmla="*/ 543875 h 676821"/>
                <a:gd name="connsiteX38" fmla="*/ 101869 w 663009"/>
                <a:gd name="connsiteY38" fmla="*/ 350497 h 676821"/>
                <a:gd name="connsiteX39" fmla="*/ 122588 w 663009"/>
                <a:gd name="connsiteY39" fmla="*/ 129494 h 67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63009" h="676821">
                  <a:moveTo>
                    <a:pt x="233089" y="5180"/>
                  </a:moveTo>
                  <a:cubicBezTo>
                    <a:pt x="237696" y="5180"/>
                    <a:pt x="239995" y="5180"/>
                    <a:pt x="239995" y="5180"/>
                  </a:cubicBezTo>
                  <a:cubicBezTo>
                    <a:pt x="239995" y="5180"/>
                    <a:pt x="299853" y="9786"/>
                    <a:pt x="419560" y="18992"/>
                  </a:cubicBezTo>
                  <a:cubicBezTo>
                    <a:pt x="539268" y="28199"/>
                    <a:pt x="608332" y="42011"/>
                    <a:pt x="626751" y="60431"/>
                  </a:cubicBezTo>
                  <a:cubicBezTo>
                    <a:pt x="645170" y="78850"/>
                    <a:pt x="656676" y="175539"/>
                    <a:pt x="661282" y="350497"/>
                  </a:cubicBezTo>
                  <a:cubicBezTo>
                    <a:pt x="665889" y="520856"/>
                    <a:pt x="656676" y="617545"/>
                    <a:pt x="633657" y="640563"/>
                  </a:cubicBezTo>
                  <a:cubicBezTo>
                    <a:pt x="610638" y="658983"/>
                    <a:pt x="520856" y="670489"/>
                    <a:pt x="364310" y="675095"/>
                  </a:cubicBezTo>
                  <a:cubicBezTo>
                    <a:pt x="203164" y="679702"/>
                    <a:pt x="111075" y="675095"/>
                    <a:pt x="88056" y="661283"/>
                  </a:cubicBezTo>
                  <a:cubicBezTo>
                    <a:pt x="69637" y="647470"/>
                    <a:pt x="53524" y="626751"/>
                    <a:pt x="39711" y="599125"/>
                  </a:cubicBezTo>
                  <a:cubicBezTo>
                    <a:pt x="25899" y="566894"/>
                    <a:pt x="16693" y="548481"/>
                    <a:pt x="12086" y="543875"/>
                  </a:cubicBezTo>
                  <a:lnTo>
                    <a:pt x="5180" y="543875"/>
                  </a:lnTo>
                  <a:lnTo>
                    <a:pt x="12086" y="543875"/>
                  </a:lnTo>
                  <a:lnTo>
                    <a:pt x="12086" y="536968"/>
                  </a:lnTo>
                  <a:lnTo>
                    <a:pt x="18992" y="536968"/>
                  </a:lnTo>
                  <a:lnTo>
                    <a:pt x="18992" y="322872"/>
                  </a:lnTo>
                  <a:cubicBezTo>
                    <a:pt x="28199" y="180138"/>
                    <a:pt x="39711" y="97262"/>
                    <a:pt x="53524" y="74243"/>
                  </a:cubicBezTo>
                  <a:cubicBezTo>
                    <a:pt x="67337" y="55824"/>
                    <a:pt x="81150" y="42011"/>
                    <a:pt x="94962" y="32805"/>
                  </a:cubicBezTo>
                  <a:cubicBezTo>
                    <a:pt x="108775" y="23599"/>
                    <a:pt x="134100" y="18992"/>
                    <a:pt x="170932" y="18992"/>
                  </a:cubicBezTo>
                  <a:cubicBezTo>
                    <a:pt x="212370" y="9786"/>
                    <a:pt x="233089" y="5180"/>
                    <a:pt x="233089" y="5180"/>
                  </a:cubicBezTo>
                  <a:close/>
                  <a:moveTo>
                    <a:pt x="122588" y="129494"/>
                  </a:moveTo>
                  <a:lnTo>
                    <a:pt x="136400" y="101869"/>
                  </a:lnTo>
                  <a:lnTo>
                    <a:pt x="184745" y="101869"/>
                  </a:lnTo>
                  <a:cubicBezTo>
                    <a:pt x="216977" y="101869"/>
                    <a:pt x="233089" y="104168"/>
                    <a:pt x="233089" y="108775"/>
                  </a:cubicBezTo>
                  <a:cubicBezTo>
                    <a:pt x="237696" y="108775"/>
                    <a:pt x="239995" y="108775"/>
                    <a:pt x="239995" y="108775"/>
                  </a:cubicBezTo>
                  <a:lnTo>
                    <a:pt x="239995" y="101869"/>
                  </a:lnTo>
                  <a:lnTo>
                    <a:pt x="405748" y="108775"/>
                  </a:lnTo>
                  <a:cubicBezTo>
                    <a:pt x="516249" y="113381"/>
                    <a:pt x="576106" y="122588"/>
                    <a:pt x="585313" y="136400"/>
                  </a:cubicBezTo>
                  <a:cubicBezTo>
                    <a:pt x="594519" y="150213"/>
                    <a:pt x="596826" y="226183"/>
                    <a:pt x="592219" y="364310"/>
                  </a:cubicBezTo>
                  <a:cubicBezTo>
                    <a:pt x="587613" y="497830"/>
                    <a:pt x="580706" y="569200"/>
                    <a:pt x="571500" y="578406"/>
                  </a:cubicBezTo>
                  <a:cubicBezTo>
                    <a:pt x="562294" y="592219"/>
                    <a:pt x="488624" y="599125"/>
                    <a:pt x="350497" y="599125"/>
                  </a:cubicBezTo>
                  <a:lnTo>
                    <a:pt x="143307" y="599125"/>
                  </a:lnTo>
                  <a:lnTo>
                    <a:pt x="136400" y="592219"/>
                  </a:lnTo>
                  <a:lnTo>
                    <a:pt x="129494" y="585313"/>
                  </a:lnTo>
                  <a:lnTo>
                    <a:pt x="122588" y="585313"/>
                  </a:lnTo>
                  <a:lnTo>
                    <a:pt x="122588" y="578406"/>
                  </a:lnTo>
                  <a:lnTo>
                    <a:pt x="115681" y="578406"/>
                  </a:lnTo>
                  <a:lnTo>
                    <a:pt x="115681" y="543875"/>
                  </a:lnTo>
                  <a:lnTo>
                    <a:pt x="101869" y="543875"/>
                  </a:lnTo>
                  <a:lnTo>
                    <a:pt x="101869" y="350497"/>
                  </a:lnTo>
                  <a:cubicBezTo>
                    <a:pt x="101869" y="216977"/>
                    <a:pt x="108775" y="143307"/>
                    <a:pt x="122588" y="12949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F169394-921A-41F1-BDF6-12A34069AD94}"/>
                </a:ext>
              </a:extLst>
            </p:cNvPr>
            <p:cNvSpPr/>
            <p:nvPr/>
          </p:nvSpPr>
          <p:spPr>
            <a:xfrm>
              <a:off x="2524109" y="278360"/>
              <a:ext cx="752791" cy="725166"/>
            </a:xfrm>
            <a:custGeom>
              <a:avLst/>
              <a:gdLst>
                <a:gd name="connsiteX0" fmla="*/ 378122 w 752791"/>
                <a:gd name="connsiteY0" fmla="*/ 5180 h 725166"/>
                <a:gd name="connsiteX1" fmla="*/ 730346 w 752791"/>
                <a:gd name="connsiteY1" fmla="*/ 25899 h 725166"/>
                <a:gd name="connsiteX2" fmla="*/ 751065 w 752791"/>
                <a:gd name="connsiteY2" fmla="*/ 350497 h 725166"/>
                <a:gd name="connsiteX3" fmla="*/ 730346 w 752791"/>
                <a:gd name="connsiteY3" fmla="*/ 688908 h 725166"/>
                <a:gd name="connsiteX4" fmla="*/ 385029 w 752791"/>
                <a:gd name="connsiteY4" fmla="*/ 716533 h 725166"/>
                <a:gd name="connsiteX5" fmla="*/ 46618 w 752791"/>
                <a:gd name="connsiteY5" fmla="*/ 716533 h 725166"/>
                <a:gd name="connsiteX6" fmla="*/ 18992 w 752791"/>
                <a:gd name="connsiteY6" fmla="*/ 695814 h 725166"/>
                <a:gd name="connsiteX7" fmla="*/ 5180 w 752791"/>
                <a:gd name="connsiteY7" fmla="*/ 364310 h 725166"/>
                <a:gd name="connsiteX8" fmla="*/ 18992 w 752791"/>
                <a:gd name="connsiteY8" fmla="*/ 25899 h 725166"/>
                <a:gd name="connsiteX9" fmla="*/ 378122 w 752791"/>
                <a:gd name="connsiteY9" fmla="*/ 5180 h 7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2791" h="725166">
                  <a:moveTo>
                    <a:pt x="378122" y="5180"/>
                  </a:moveTo>
                  <a:cubicBezTo>
                    <a:pt x="603732" y="5180"/>
                    <a:pt x="721140" y="12086"/>
                    <a:pt x="730346" y="25899"/>
                  </a:cubicBezTo>
                  <a:cubicBezTo>
                    <a:pt x="744159" y="39711"/>
                    <a:pt x="751065" y="147911"/>
                    <a:pt x="751065" y="350497"/>
                  </a:cubicBezTo>
                  <a:cubicBezTo>
                    <a:pt x="751065" y="557687"/>
                    <a:pt x="744159" y="670489"/>
                    <a:pt x="730346" y="688908"/>
                  </a:cubicBezTo>
                  <a:cubicBezTo>
                    <a:pt x="716533" y="702721"/>
                    <a:pt x="601425" y="711927"/>
                    <a:pt x="385029" y="716533"/>
                  </a:cubicBezTo>
                  <a:cubicBezTo>
                    <a:pt x="168632" y="721140"/>
                    <a:pt x="55824" y="721140"/>
                    <a:pt x="46618" y="716533"/>
                  </a:cubicBezTo>
                  <a:cubicBezTo>
                    <a:pt x="37412" y="711927"/>
                    <a:pt x="28199" y="705020"/>
                    <a:pt x="18992" y="695814"/>
                  </a:cubicBezTo>
                  <a:cubicBezTo>
                    <a:pt x="9786" y="682002"/>
                    <a:pt x="5180" y="571500"/>
                    <a:pt x="5180" y="364310"/>
                  </a:cubicBezTo>
                  <a:cubicBezTo>
                    <a:pt x="5180" y="157119"/>
                    <a:pt x="9786" y="44316"/>
                    <a:pt x="18992" y="25899"/>
                  </a:cubicBezTo>
                  <a:cubicBezTo>
                    <a:pt x="32805" y="12086"/>
                    <a:pt x="152513" y="5180"/>
                    <a:pt x="37812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280C22D8-AFFF-46E1-90D8-7CE88FB047B0}"/>
                </a:ext>
              </a:extLst>
            </p:cNvPr>
            <p:cNvSpPr/>
            <p:nvPr/>
          </p:nvSpPr>
          <p:spPr>
            <a:xfrm>
              <a:off x="3946816" y="872305"/>
              <a:ext cx="200284" cy="221003"/>
            </a:xfrm>
            <a:custGeom>
              <a:avLst/>
              <a:gdLst>
                <a:gd name="connsiteX0" fmla="*/ 12086 w 200283"/>
                <a:gd name="connsiteY0" fmla="*/ 5180 h 221003"/>
                <a:gd name="connsiteX1" fmla="*/ 18992 w 200283"/>
                <a:gd name="connsiteY1" fmla="*/ 5180 h 221003"/>
                <a:gd name="connsiteX2" fmla="*/ 46618 w 200283"/>
                <a:gd name="connsiteY2" fmla="*/ 18992 h 221003"/>
                <a:gd name="connsiteX3" fmla="*/ 94962 w 200283"/>
                <a:gd name="connsiteY3" fmla="*/ 60431 h 221003"/>
                <a:gd name="connsiteX4" fmla="*/ 157119 w 200283"/>
                <a:gd name="connsiteY4" fmla="*/ 129494 h 221003"/>
                <a:gd name="connsiteX5" fmla="*/ 191651 w 200283"/>
                <a:gd name="connsiteY5" fmla="*/ 191651 h 221003"/>
                <a:gd name="connsiteX6" fmla="*/ 198557 w 200283"/>
                <a:gd name="connsiteY6" fmla="*/ 191651 h 221003"/>
                <a:gd name="connsiteX7" fmla="*/ 198557 w 200283"/>
                <a:gd name="connsiteY7" fmla="*/ 219276 h 221003"/>
                <a:gd name="connsiteX8" fmla="*/ 191651 w 200283"/>
                <a:gd name="connsiteY8" fmla="*/ 219276 h 221003"/>
                <a:gd name="connsiteX9" fmla="*/ 191651 w 200283"/>
                <a:gd name="connsiteY9" fmla="*/ 212370 h 221003"/>
                <a:gd name="connsiteX10" fmla="*/ 177838 w 200283"/>
                <a:gd name="connsiteY10" fmla="*/ 212370 h 221003"/>
                <a:gd name="connsiteX11" fmla="*/ 177838 w 200283"/>
                <a:gd name="connsiteY11" fmla="*/ 205464 h 221003"/>
                <a:gd name="connsiteX12" fmla="*/ 170932 w 200283"/>
                <a:gd name="connsiteY12" fmla="*/ 205464 h 221003"/>
                <a:gd name="connsiteX13" fmla="*/ 170932 w 200283"/>
                <a:gd name="connsiteY13" fmla="*/ 212370 h 221003"/>
                <a:gd name="connsiteX14" fmla="*/ 157119 w 200283"/>
                <a:gd name="connsiteY14" fmla="*/ 212370 h 221003"/>
                <a:gd name="connsiteX15" fmla="*/ 150213 w 200283"/>
                <a:gd name="connsiteY15" fmla="*/ 205464 h 221003"/>
                <a:gd name="connsiteX16" fmla="*/ 143307 w 200283"/>
                <a:gd name="connsiteY16" fmla="*/ 198557 h 221003"/>
                <a:gd name="connsiteX17" fmla="*/ 143307 w 200283"/>
                <a:gd name="connsiteY17" fmla="*/ 191651 h 221003"/>
                <a:gd name="connsiteX18" fmla="*/ 129494 w 200283"/>
                <a:gd name="connsiteY18" fmla="*/ 170932 h 221003"/>
                <a:gd name="connsiteX19" fmla="*/ 81150 w 200283"/>
                <a:gd name="connsiteY19" fmla="*/ 108775 h 221003"/>
                <a:gd name="connsiteX20" fmla="*/ 32805 w 200283"/>
                <a:gd name="connsiteY20" fmla="*/ 60431 h 221003"/>
                <a:gd name="connsiteX21" fmla="*/ 32805 w 200283"/>
                <a:gd name="connsiteY21" fmla="*/ 53524 h 221003"/>
                <a:gd name="connsiteX22" fmla="*/ 25899 w 200283"/>
                <a:gd name="connsiteY22" fmla="*/ 53524 h 221003"/>
                <a:gd name="connsiteX23" fmla="*/ 18992 w 200283"/>
                <a:gd name="connsiteY23" fmla="*/ 39711 h 221003"/>
                <a:gd name="connsiteX24" fmla="*/ 5180 w 200283"/>
                <a:gd name="connsiteY24" fmla="*/ 25899 h 221003"/>
                <a:gd name="connsiteX25" fmla="*/ 5180 w 200283"/>
                <a:gd name="connsiteY25" fmla="*/ 18992 h 221003"/>
                <a:gd name="connsiteX26" fmla="*/ 12086 w 200283"/>
                <a:gd name="connsiteY26" fmla="*/ 5180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0283" h="221003">
                  <a:moveTo>
                    <a:pt x="12086" y="5180"/>
                  </a:moveTo>
                  <a:lnTo>
                    <a:pt x="18992" y="5180"/>
                  </a:lnTo>
                  <a:lnTo>
                    <a:pt x="46618" y="18992"/>
                  </a:lnTo>
                  <a:cubicBezTo>
                    <a:pt x="65037" y="32805"/>
                    <a:pt x="81150" y="46618"/>
                    <a:pt x="94962" y="60431"/>
                  </a:cubicBezTo>
                  <a:cubicBezTo>
                    <a:pt x="108775" y="69637"/>
                    <a:pt x="129494" y="92662"/>
                    <a:pt x="157119" y="129494"/>
                  </a:cubicBezTo>
                  <a:cubicBezTo>
                    <a:pt x="180138" y="166326"/>
                    <a:pt x="191651" y="187044"/>
                    <a:pt x="191651" y="191651"/>
                  </a:cubicBezTo>
                  <a:lnTo>
                    <a:pt x="198557" y="191651"/>
                  </a:lnTo>
                  <a:lnTo>
                    <a:pt x="198557" y="219276"/>
                  </a:lnTo>
                  <a:lnTo>
                    <a:pt x="191651" y="219276"/>
                  </a:lnTo>
                  <a:lnTo>
                    <a:pt x="191651" y="212370"/>
                  </a:lnTo>
                  <a:lnTo>
                    <a:pt x="177838" y="212370"/>
                  </a:lnTo>
                  <a:lnTo>
                    <a:pt x="177838" y="205464"/>
                  </a:lnTo>
                  <a:lnTo>
                    <a:pt x="170932" y="205464"/>
                  </a:lnTo>
                  <a:lnTo>
                    <a:pt x="170932" y="212370"/>
                  </a:lnTo>
                  <a:lnTo>
                    <a:pt x="157119" y="212370"/>
                  </a:lnTo>
                  <a:lnTo>
                    <a:pt x="150213" y="205464"/>
                  </a:lnTo>
                  <a:lnTo>
                    <a:pt x="143307" y="198557"/>
                  </a:lnTo>
                  <a:lnTo>
                    <a:pt x="143307" y="191651"/>
                  </a:lnTo>
                  <a:cubicBezTo>
                    <a:pt x="143307" y="187044"/>
                    <a:pt x="138700" y="180138"/>
                    <a:pt x="129494" y="170932"/>
                  </a:cubicBezTo>
                  <a:cubicBezTo>
                    <a:pt x="129494" y="166326"/>
                    <a:pt x="113381" y="145606"/>
                    <a:pt x="81150" y="108775"/>
                  </a:cubicBezTo>
                  <a:lnTo>
                    <a:pt x="32805" y="60431"/>
                  </a:lnTo>
                  <a:lnTo>
                    <a:pt x="32805" y="53524"/>
                  </a:lnTo>
                  <a:lnTo>
                    <a:pt x="25899" y="53524"/>
                  </a:lnTo>
                  <a:cubicBezTo>
                    <a:pt x="25899" y="48918"/>
                    <a:pt x="23599" y="44318"/>
                    <a:pt x="18992" y="39711"/>
                  </a:cubicBezTo>
                  <a:lnTo>
                    <a:pt x="5180" y="25899"/>
                  </a:lnTo>
                  <a:lnTo>
                    <a:pt x="5180" y="18992"/>
                  </a:lnTo>
                  <a:cubicBezTo>
                    <a:pt x="5180" y="9786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202020"/>
            </a:solidFill>
            <a:ln w="9525" cap="flat">
              <a:solidFill>
                <a:srgbClr val="202020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DDEA5AC6-F32E-4A39-91D5-7D9E925F7965}"/>
                </a:ext>
              </a:extLst>
            </p:cNvPr>
            <p:cNvSpPr/>
            <p:nvPr/>
          </p:nvSpPr>
          <p:spPr>
            <a:xfrm>
              <a:off x="4188538" y="3469091"/>
              <a:ext cx="131221" cy="117408"/>
            </a:xfrm>
            <a:custGeom>
              <a:avLst/>
              <a:gdLst>
                <a:gd name="connsiteX0" fmla="*/ 122588 w 131220"/>
                <a:gd name="connsiteY0" fmla="*/ 5180 h 117407"/>
                <a:gd name="connsiteX1" fmla="*/ 129494 w 131220"/>
                <a:gd name="connsiteY1" fmla="*/ 5180 h 117407"/>
                <a:gd name="connsiteX2" fmla="*/ 129494 w 131220"/>
                <a:gd name="connsiteY2" fmla="*/ 12086 h 117407"/>
                <a:gd name="connsiteX3" fmla="*/ 115681 w 131220"/>
                <a:gd name="connsiteY3" fmla="*/ 39711 h 117407"/>
                <a:gd name="connsiteX4" fmla="*/ 94962 w 131220"/>
                <a:gd name="connsiteY4" fmla="*/ 60431 h 117407"/>
                <a:gd name="connsiteX5" fmla="*/ 46618 w 131220"/>
                <a:gd name="connsiteY5" fmla="*/ 88056 h 117407"/>
                <a:gd name="connsiteX6" fmla="*/ 5180 w 131220"/>
                <a:gd name="connsiteY6" fmla="*/ 115681 h 117407"/>
                <a:gd name="connsiteX7" fmla="*/ 12086 w 131220"/>
                <a:gd name="connsiteY7" fmla="*/ 108775 h 117407"/>
                <a:gd name="connsiteX8" fmla="*/ 12086 w 131220"/>
                <a:gd name="connsiteY8" fmla="*/ 101869 h 117407"/>
                <a:gd name="connsiteX9" fmla="*/ 18992 w 131220"/>
                <a:gd name="connsiteY9" fmla="*/ 101869 h 117407"/>
                <a:gd name="connsiteX10" fmla="*/ 12086 w 131220"/>
                <a:gd name="connsiteY10" fmla="*/ 81150 h 117407"/>
                <a:gd name="connsiteX11" fmla="*/ 12086 w 131220"/>
                <a:gd name="connsiteY11" fmla="*/ 67337 h 117407"/>
                <a:gd name="connsiteX12" fmla="*/ 53524 w 131220"/>
                <a:gd name="connsiteY12" fmla="*/ 46618 h 117407"/>
                <a:gd name="connsiteX13" fmla="*/ 101869 w 131220"/>
                <a:gd name="connsiteY13" fmla="*/ 18992 h 117407"/>
                <a:gd name="connsiteX14" fmla="*/ 108775 w 131220"/>
                <a:gd name="connsiteY14" fmla="*/ 12086 h 117407"/>
                <a:gd name="connsiteX15" fmla="*/ 122588 w 131220"/>
                <a:gd name="connsiteY15" fmla="*/ 5180 h 117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220" h="117407">
                  <a:moveTo>
                    <a:pt x="122588" y="5180"/>
                  </a:moveTo>
                  <a:lnTo>
                    <a:pt x="129494" y="5180"/>
                  </a:lnTo>
                  <a:lnTo>
                    <a:pt x="129494" y="12086"/>
                  </a:lnTo>
                  <a:cubicBezTo>
                    <a:pt x="124887" y="16693"/>
                    <a:pt x="120288" y="25899"/>
                    <a:pt x="115681" y="39711"/>
                  </a:cubicBezTo>
                  <a:cubicBezTo>
                    <a:pt x="106475" y="53524"/>
                    <a:pt x="99569" y="60431"/>
                    <a:pt x="94962" y="60431"/>
                  </a:cubicBezTo>
                  <a:cubicBezTo>
                    <a:pt x="85756" y="65037"/>
                    <a:pt x="69637" y="74243"/>
                    <a:pt x="46618" y="88056"/>
                  </a:cubicBezTo>
                  <a:lnTo>
                    <a:pt x="5180" y="115681"/>
                  </a:lnTo>
                  <a:cubicBezTo>
                    <a:pt x="5180" y="115681"/>
                    <a:pt x="7480" y="113381"/>
                    <a:pt x="12086" y="108775"/>
                  </a:cubicBezTo>
                  <a:lnTo>
                    <a:pt x="12086" y="101869"/>
                  </a:lnTo>
                  <a:lnTo>
                    <a:pt x="18992" y="101869"/>
                  </a:lnTo>
                  <a:cubicBezTo>
                    <a:pt x="18992" y="101869"/>
                    <a:pt x="16693" y="94962"/>
                    <a:pt x="12086" y="81150"/>
                  </a:cubicBezTo>
                  <a:lnTo>
                    <a:pt x="12086" y="67337"/>
                  </a:lnTo>
                  <a:lnTo>
                    <a:pt x="53524" y="46618"/>
                  </a:lnTo>
                  <a:cubicBezTo>
                    <a:pt x="81150" y="28199"/>
                    <a:pt x="97262" y="18992"/>
                    <a:pt x="101869" y="18992"/>
                  </a:cubicBezTo>
                  <a:cubicBezTo>
                    <a:pt x="101869" y="18992"/>
                    <a:pt x="104168" y="16693"/>
                    <a:pt x="108775" y="12086"/>
                  </a:cubicBezTo>
                  <a:cubicBezTo>
                    <a:pt x="113381" y="7480"/>
                    <a:pt x="117981" y="5180"/>
                    <a:pt x="122588" y="5180"/>
                  </a:cubicBezTo>
                  <a:close/>
                </a:path>
              </a:pathLst>
            </a:custGeom>
            <a:solidFill>
              <a:srgbClr val="2A2A2A"/>
            </a:solidFill>
            <a:ln w="9525" cap="flat">
              <a:solidFill>
                <a:srgbClr val="2A2A2A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30A321B8-4EBF-4D68-A99A-D57100D2CCA8}"/>
                </a:ext>
              </a:extLst>
            </p:cNvPr>
            <p:cNvSpPr/>
            <p:nvPr/>
          </p:nvSpPr>
          <p:spPr>
            <a:xfrm>
              <a:off x="3456465" y="2025665"/>
              <a:ext cx="366036" cy="359130"/>
            </a:xfrm>
            <a:custGeom>
              <a:avLst/>
              <a:gdLst>
                <a:gd name="connsiteX0" fmla="*/ 329778 w 366036"/>
                <a:gd name="connsiteY0" fmla="*/ 5180 h 359129"/>
                <a:gd name="connsiteX1" fmla="*/ 336684 w 366036"/>
                <a:gd name="connsiteY1" fmla="*/ 5180 h 359129"/>
                <a:gd name="connsiteX2" fmla="*/ 336684 w 366036"/>
                <a:gd name="connsiteY2" fmla="*/ 12086 h 359129"/>
                <a:gd name="connsiteX3" fmla="*/ 329778 w 366036"/>
                <a:gd name="connsiteY3" fmla="*/ 25899 h 359129"/>
                <a:gd name="connsiteX4" fmla="*/ 329778 w 366036"/>
                <a:gd name="connsiteY4" fmla="*/ 39711 h 359129"/>
                <a:gd name="connsiteX5" fmla="*/ 336684 w 366036"/>
                <a:gd name="connsiteY5" fmla="*/ 46618 h 359129"/>
                <a:gd name="connsiteX6" fmla="*/ 343591 w 366036"/>
                <a:gd name="connsiteY6" fmla="*/ 53524 h 359129"/>
                <a:gd name="connsiteX7" fmla="*/ 350497 w 366036"/>
                <a:gd name="connsiteY7" fmla="*/ 60431 h 359129"/>
                <a:gd name="connsiteX8" fmla="*/ 357403 w 366036"/>
                <a:gd name="connsiteY8" fmla="*/ 67337 h 359129"/>
                <a:gd name="connsiteX9" fmla="*/ 364310 w 366036"/>
                <a:gd name="connsiteY9" fmla="*/ 67337 h 359129"/>
                <a:gd name="connsiteX10" fmla="*/ 309059 w 366036"/>
                <a:gd name="connsiteY10" fmla="*/ 122588 h 359129"/>
                <a:gd name="connsiteX11" fmla="*/ 191651 w 366036"/>
                <a:gd name="connsiteY11" fmla="*/ 246902 h 359129"/>
                <a:gd name="connsiteX12" fmla="*/ 108775 w 366036"/>
                <a:gd name="connsiteY12" fmla="*/ 322872 h 359129"/>
                <a:gd name="connsiteX13" fmla="*/ 88056 w 366036"/>
                <a:gd name="connsiteY13" fmla="*/ 343591 h 359129"/>
                <a:gd name="connsiteX14" fmla="*/ 74243 w 366036"/>
                <a:gd name="connsiteY14" fmla="*/ 357403 h 359129"/>
                <a:gd name="connsiteX15" fmla="*/ 67337 w 366036"/>
                <a:gd name="connsiteY15" fmla="*/ 357403 h 359129"/>
                <a:gd name="connsiteX16" fmla="*/ 53524 w 366036"/>
                <a:gd name="connsiteY16" fmla="*/ 357403 h 359129"/>
                <a:gd name="connsiteX17" fmla="*/ 53524 w 366036"/>
                <a:gd name="connsiteY17" fmla="*/ 343591 h 359129"/>
                <a:gd name="connsiteX18" fmla="*/ 46618 w 366036"/>
                <a:gd name="connsiteY18" fmla="*/ 336684 h 359129"/>
                <a:gd name="connsiteX19" fmla="*/ 39711 w 366036"/>
                <a:gd name="connsiteY19" fmla="*/ 329778 h 359129"/>
                <a:gd name="connsiteX20" fmla="*/ 39711 w 366036"/>
                <a:gd name="connsiteY20" fmla="*/ 322872 h 359129"/>
                <a:gd name="connsiteX21" fmla="*/ 32805 w 366036"/>
                <a:gd name="connsiteY21" fmla="*/ 322872 h 359129"/>
                <a:gd name="connsiteX22" fmla="*/ 32805 w 366036"/>
                <a:gd name="connsiteY22" fmla="*/ 329778 h 359129"/>
                <a:gd name="connsiteX23" fmla="*/ 25899 w 366036"/>
                <a:gd name="connsiteY23" fmla="*/ 329778 h 359129"/>
                <a:gd name="connsiteX24" fmla="*/ 25899 w 366036"/>
                <a:gd name="connsiteY24" fmla="*/ 336684 h 359129"/>
                <a:gd name="connsiteX25" fmla="*/ 18992 w 366036"/>
                <a:gd name="connsiteY25" fmla="*/ 336684 h 359129"/>
                <a:gd name="connsiteX26" fmla="*/ 18992 w 366036"/>
                <a:gd name="connsiteY26" fmla="*/ 343591 h 359129"/>
                <a:gd name="connsiteX27" fmla="*/ 5180 w 366036"/>
                <a:gd name="connsiteY27" fmla="*/ 343591 h 359129"/>
                <a:gd name="connsiteX28" fmla="*/ 5180 w 366036"/>
                <a:gd name="connsiteY28" fmla="*/ 336684 h 359129"/>
                <a:gd name="connsiteX29" fmla="*/ 12086 w 366036"/>
                <a:gd name="connsiteY29" fmla="*/ 329778 h 359129"/>
                <a:gd name="connsiteX30" fmla="*/ 12086 w 366036"/>
                <a:gd name="connsiteY30" fmla="*/ 322872 h 359129"/>
                <a:gd name="connsiteX31" fmla="*/ 18992 w 366036"/>
                <a:gd name="connsiteY31" fmla="*/ 322872 h 359129"/>
                <a:gd name="connsiteX32" fmla="*/ 18992 w 366036"/>
                <a:gd name="connsiteY32" fmla="*/ 315965 h 359129"/>
                <a:gd name="connsiteX33" fmla="*/ 32805 w 366036"/>
                <a:gd name="connsiteY33" fmla="*/ 315965 h 359129"/>
                <a:gd name="connsiteX34" fmla="*/ 39711 w 366036"/>
                <a:gd name="connsiteY34" fmla="*/ 309059 h 359129"/>
                <a:gd name="connsiteX35" fmla="*/ 143307 w 366036"/>
                <a:gd name="connsiteY35" fmla="*/ 198557 h 359129"/>
                <a:gd name="connsiteX36" fmla="*/ 288340 w 366036"/>
                <a:gd name="connsiteY36" fmla="*/ 46618 h 359129"/>
                <a:gd name="connsiteX37" fmla="*/ 329778 w 366036"/>
                <a:gd name="connsiteY37" fmla="*/ 5180 h 35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66036" h="359129">
                  <a:moveTo>
                    <a:pt x="329778" y="5180"/>
                  </a:moveTo>
                  <a:lnTo>
                    <a:pt x="336684" y="5180"/>
                  </a:lnTo>
                  <a:lnTo>
                    <a:pt x="336684" y="12086"/>
                  </a:lnTo>
                  <a:cubicBezTo>
                    <a:pt x="332078" y="16693"/>
                    <a:pt x="329778" y="21292"/>
                    <a:pt x="329778" y="25899"/>
                  </a:cubicBezTo>
                  <a:lnTo>
                    <a:pt x="329778" y="39711"/>
                  </a:lnTo>
                  <a:lnTo>
                    <a:pt x="336684" y="46618"/>
                  </a:lnTo>
                  <a:lnTo>
                    <a:pt x="343591" y="53524"/>
                  </a:lnTo>
                  <a:lnTo>
                    <a:pt x="350497" y="60431"/>
                  </a:lnTo>
                  <a:lnTo>
                    <a:pt x="357403" y="67337"/>
                  </a:lnTo>
                  <a:lnTo>
                    <a:pt x="364310" y="67337"/>
                  </a:lnTo>
                  <a:cubicBezTo>
                    <a:pt x="359703" y="71943"/>
                    <a:pt x="341291" y="90356"/>
                    <a:pt x="309059" y="122588"/>
                  </a:cubicBezTo>
                  <a:cubicBezTo>
                    <a:pt x="276827" y="150213"/>
                    <a:pt x="237696" y="191651"/>
                    <a:pt x="191651" y="246902"/>
                  </a:cubicBezTo>
                  <a:cubicBezTo>
                    <a:pt x="141007" y="297546"/>
                    <a:pt x="113381" y="322872"/>
                    <a:pt x="108775" y="322872"/>
                  </a:cubicBezTo>
                  <a:cubicBezTo>
                    <a:pt x="104168" y="322872"/>
                    <a:pt x="97262" y="329778"/>
                    <a:pt x="88056" y="343591"/>
                  </a:cubicBezTo>
                  <a:lnTo>
                    <a:pt x="74243" y="357403"/>
                  </a:lnTo>
                  <a:cubicBezTo>
                    <a:pt x="74243" y="357403"/>
                    <a:pt x="71943" y="357403"/>
                    <a:pt x="67337" y="357403"/>
                  </a:cubicBezTo>
                  <a:lnTo>
                    <a:pt x="53524" y="357403"/>
                  </a:lnTo>
                  <a:lnTo>
                    <a:pt x="53524" y="343591"/>
                  </a:lnTo>
                  <a:lnTo>
                    <a:pt x="46618" y="336684"/>
                  </a:lnTo>
                  <a:lnTo>
                    <a:pt x="39711" y="329778"/>
                  </a:lnTo>
                  <a:lnTo>
                    <a:pt x="39711" y="322872"/>
                  </a:lnTo>
                  <a:lnTo>
                    <a:pt x="32805" y="322872"/>
                  </a:lnTo>
                  <a:lnTo>
                    <a:pt x="32805" y="329778"/>
                  </a:lnTo>
                  <a:lnTo>
                    <a:pt x="25899" y="329778"/>
                  </a:lnTo>
                  <a:lnTo>
                    <a:pt x="25899" y="336684"/>
                  </a:lnTo>
                  <a:lnTo>
                    <a:pt x="18992" y="336684"/>
                  </a:lnTo>
                  <a:lnTo>
                    <a:pt x="18992" y="343591"/>
                  </a:lnTo>
                  <a:lnTo>
                    <a:pt x="5180" y="343591"/>
                  </a:lnTo>
                  <a:lnTo>
                    <a:pt x="5180" y="336684"/>
                  </a:lnTo>
                  <a:lnTo>
                    <a:pt x="12086" y="329778"/>
                  </a:lnTo>
                  <a:lnTo>
                    <a:pt x="12086" y="322872"/>
                  </a:lnTo>
                  <a:lnTo>
                    <a:pt x="18992" y="322872"/>
                  </a:lnTo>
                  <a:lnTo>
                    <a:pt x="18992" y="315965"/>
                  </a:lnTo>
                  <a:lnTo>
                    <a:pt x="32805" y="315965"/>
                  </a:lnTo>
                  <a:cubicBezTo>
                    <a:pt x="32805" y="315965"/>
                    <a:pt x="35105" y="313665"/>
                    <a:pt x="39711" y="309059"/>
                  </a:cubicBezTo>
                  <a:lnTo>
                    <a:pt x="143307" y="198557"/>
                  </a:lnTo>
                  <a:cubicBezTo>
                    <a:pt x="212370" y="120288"/>
                    <a:pt x="260714" y="69637"/>
                    <a:pt x="288340" y="46618"/>
                  </a:cubicBezTo>
                  <a:cubicBezTo>
                    <a:pt x="311359" y="23599"/>
                    <a:pt x="325171" y="9786"/>
                    <a:pt x="329778" y="518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solidFill>
                <a:srgbClr val="15151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A6E80031-B1A8-495D-B387-BDC9234BC9EA}"/>
                </a:ext>
              </a:extLst>
            </p:cNvPr>
            <p:cNvSpPr/>
            <p:nvPr/>
          </p:nvSpPr>
          <p:spPr>
            <a:xfrm>
              <a:off x="5084060" y="941369"/>
              <a:ext cx="345317" cy="324598"/>
            </a:xfrm>
            <a:custGeom>
              <a:avLst/>
              <a:gdLst>
                <a:gd name="connsiteX0" fmla="*/ 35108 w 345317"/>
                <a:gd name="connsiteY0" fmla="*/ 5180 h 324598"/>
                <a:gd name="connsiteX1" fmla="*/ 180141 w 345317"/>
                <a:gd name="connsiteY1" fmla="*/ 5180 h 324598"/>
                <a:gd name="connsiteX2" fmla="*/ 318268 w 345317"/>
                <a:gd name="connsiteY2" fmla="*/ 12086 h 324598"/>
                <a:gd name="connsiteX3" fmla="*/ 338987 w 345317"/>
                <a:gd name="connsiteY3" fmla="*/ 157119 h 324598"/>
                <a:gd name="connsiteX4" fmla="*/ 338987 w 345317"/>
                <a:gd name="connsiteY4" fmla="*/ 309059 h 324598"/>
                <a:gd name="connsiteX5" fmla="*/ 173235 w 345317"/>
                <a:gd name="connsiteY5" fmla="*/ 322872 h 324598"/>
                <a:gd name="connsiteX6" fmla="*/ 14389 w 345317"/>
                <a:gd name="connsiteY6" fmla="*/ 315965 h 324598"/>
                <a:gd name="connsiteX7" fmla="*/ 7482 w 345317"/>
                <a:gd name="connsiteY7" fmla="*/ 170932 h 324598"/>
                <a:gd name="connsiteX8" fmla="*/ 14389 w 345317"/>
                <a:gd name="connsiteY8" fmla="*/ 25899 h 324598"/>
                <a:gd name="connsiteX9" fmla="*/ 35108 w 345317"/>
                <a:gd name="connsiteY9" fmla="*/ 518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317" h="324598">
                  <a:moveTo>
                    <a:pt x="35108" y="5180"/>
                  </a:moveTo>
                  <a:cubicBezTo>
                    <a:pt x="44314" y="5180"/>
                    <a:pt x="92658" y="5180"/>
                    <a:pt x="180141" y="5180"/>
                  </a:cubicBezTo>
                  <a:cubicBezTo>
                    <a:pt x="263017" y="5180"/>
                    <a:pt x="309062" y="7480"/>
                    <a:pt x="318268" y="12086"/>
                  </a:cubicBezTo>
                  <a:cubicBezTo>
                    <a:pt x="327474" y="16693"/>
                    <a:pt x="334380" y="65037"/>
                    <a:pt x="338987" y="157119"/>
                  </a:cubicBezTo>
                  <a:cubicBezTo>
                    <a:pt x="343593" y="253808"/>
                    <a:pt x="343593" y="304452"/>
                    <a:pt x="338987" y="309059"/>
                  </a:cubicBezTo>
                  <a:cubicBezTo>
                    <a:pt x="334380" y="318265"/>
                    <a:pt x="279130" y="322872"/>
                    <a:pt x="173235" y="322872"/>
                  </a:cubicBezTo>
                  <a:cubicBezTo>
                    <a:pt x="67340" y="322872"/>
                    <a:pt x="14389" y="320572"/>
                    <a:pt x="14389" y="315965"/>
                  </a:cubicBezTo>
                  <a:cubicBezTo>
                    <a:pt x="14389" y="311359"/>
                    <a:pt x="12089" y="263014"/>
                    <a:pt x="7482" y="170932"/>
                  </a:cubicBezTo>
                  <a:cubicBezTo>
                    <a:pt x="2876" y="83449"/>
                    <a:pt x="5183" y="35105"/>
                    <a:pt x="14389" y="25899"/>
                  </a:cubicBezTo>
                  <a:cubicBezTo>
                    <a:pt x="18995" y="12086"/>
                    <a:pt x="25902" y="5180"/>
                    <a:pt x="35108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61818563-D2B6-402F-B64D-0DC397E5994B}"/>
                </a:ext>
              </a:extLst>
            </p:cNvPr>
            <p:cNvSpPr/>
            <p:nvPr/>
          </p:nvSpPr>
          <p:spPr>
            <a:xfrm>
              <a:off x="4250695" y="3303339"/>
              <a:ext cx="89782" cy="179565"/>
            </a:xfrm>
            <a:custGeom>
              <a:avLst/>
              <a:gdLst>
                <a:gd name="connsiteX0" fmla="*/ 18992 w 89782"/>
                <a:gd name="connsiteY0" fmla="*/ 12086 h 179564"/>
                <a:gd name="connsiteX1" fmla="*/ 25899 w 89782"/>
                <a:gd name="connsiteY1" fmla="*/ 5180 h 179564"/>
                <a:gd name="connsiteX2" fmla="*/ 53524 w 89782"/>
                <a:gd name="connsiteY2" fmla="*/ 5180 h 179564"/>
                <a:gd name="connsiteX3" fmla="*/ 53524 w 89782"/>
                <a:gd name="connsiteY3" fmla="*/ 12086 h 179564"/>
                <a:gd name="connsiteX4" fmla="*/ 60431 w 89782"/>
                <a:gd name="connsiteY4" fmla="*/ 12086 h 179564"/>
                <a:gd name="connsiteX5" fmla="*/ 60431 w 89782"/>
                <a:gd name="connsiteY5" fmla="*/ 18992 h 179564"/>
                <a:gd name="connsiteX6" fmla="*/ 67337 w 89782"/>
                <a:gd name="connsiteY6" fmla="*/ 18992 h 179564"/>
                <a:gd name="connsiteX7" fmla="*/ 67337 w 89782"/>
                <a:gd name="connsiteY7" fmla="*/ 25899 h 179564"/>
                <a:gd name="connsiteX8" fmla="*/ 74243 w 89782"/>
                <a:gd name="connsiteY8" fmla="*/ 25899 h 179564"/>
                <a:gd name="connsiteX9" fmla="*/ 74243 w 89782"/>
                <a:gd name="connsiteY9" fmla="*/ 32805 h 179564"/>
                <a:gd name="connsiteX10" fmla="*/ 81150 w 89782"/>
                <a:gd name="connsiteY10" fmla="*/ 39711 h 179564"/>
                <a:gd name="connsiteX11" fmla="*/ 88056 w 89782"/>
                <a:gd name="connsiteY11" fmla="*/ 46618 h 179564"/>
                <a:gd name="connsiteX12" fmla="*/ 88056 w 89782"/>
                <a:gd name="connsiteY12" fmla="*/ 94962 h 179564"/>
                <a:gd name="connsiteX13" fmla="*/ 74243 w 89782"/>
                <a:gd name="connsiteY13" fmla="*/ 157119 h 179564"/>
                <a:gd name="connsiteX14" fmla="*/ 67337 w 89782"/>
                <a:gd name="connsiteY14" fmla="*/ 170932 h 179564"/>
                <a:gd name="connsiteX15" fmla="*/ 60431 w 89782"/>
                <a:gd name="connsiteY15" fmla="*/ 170932 h 179564"/>
                <a:gd name="connsiteX16" fmla="*/ 46618 w 89782"/>
                <a:gd name="connsiteY16" fmla="*/ 177838 h 179564"/>
                <a:gd name="connsiteX17" fmla="*/ 46618 w 89782"/>
                <a:gd name="connsiteY17" fmla="*/ 170932 h 179564"/>
                <a:gd name="connsiteX18" fmla="*/ 46618 w 89782"/>
                <a:gd name="connsiteY18" fmla="*/ 143307 h 179564"/>
                <a:gd name="connsiteX19" fmla="*/ 25899 w 89782"/>
                <a:gd name="connsiteY19" fmla="*/ 88056 h 179564"/>
                <a:gd name="connsiteX20" fmla="*/ 5180 w 89782"/>
                <a:gd name="connsiteY20" fmla="*/ 60431 h 179564"/>
                <a:gd name="connsiteX21" fmla="*/ 5180 w 89782"/>
                <a:gd name="connsiteY21" fmla="*/ 18992 h 179564"/>
                <a:gd name="connsiteX22" fmla="*/ 12086 w 89782"/>
                <a:gd name="connsiteY22" fmla="*/ 18992 h 179564"/>
                <a:gd name="connsiteX23" fmla="*/ 18992 w 89782"/>
                <a:gd name="connsiteY23" fmla="*/ 12086 h 17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782" h="179564">
                  <a:moveTo>
                    <a:pt x="18992" y="12086"/>
                  </a:moveTo>
                  <a:lnTo>
                    <a:pt x="25899" y="5180"/>
                  </a:lnTo>
                  <a:lnTo>
                    <a:pt x="53524" y="5180"/>
                  </a:lnTo>
                  <a:lnTo>
                    <a:pt x="53524" y="12086"/>
                  </a:lnTo>
                  <a:lnTo>
                    <a:pt x="60431" y="12086"/>
                  </a:lnTo>
                  <a:lnTo>
                    <a:pt x="60431" y="18992"/>
                  </a:lnTo>
                  <a:lnTo>
                    <a:pt x="67337" y="18992"/>
                  </a:lnTo>
                  <a:lnTo>
                    <a:pt x="67337" y="25899"/>
                  </a:lnTo>
                  <a:lnTo>
                    <a:pt x="74243" y="25899"/>
                  </a:lnTo>
                  <a:lnTo>
                    <a:pt x="74243" y="32805"/>
                  </a:lnTo>
                  <a:lnTo>
                    <a:pt x="81150" y="39711"/>
                  </a:lnTo>
                  <a:lnTo>
                    <a:pt x="88056" y="46618"/>
                  </a:lnTo>
                  <a:lnTo>
                    <a:pt x="88056" y="94962"/>
                  </a:lnTo>
                  <a:cubicBezTo>
                    <a:pt x="88056" y="127194"/>
                    <a:pt x="83449" y="147913"/>
                    <a:pt x="74243" y="157119"/>
                  </a:cubicBezTo>
                  <a:cubicBezTo>
                    <a:pt x="74243" y="166326"/>
                    <a:pt x="71943" y="170932"/>
                    <a:pt x="67337" y="170932"/>
                  </a:cubicBezTo>
                  <a:lnTo>
                    <a:pt x="60431" y="170932"/>
                  </a:lnTo>
                  <a:cubicBezTo>
                    <a:pt x="55824" y="170932"/>
                    <a:pt x="51224" y="173232"/>
                    <a:pt x="46618" y="177838"/>
                  </a:cubicBezTo>
                  <a:lnTo>
                    <a:pt x="46618" y="170932"/>
                  </a:lnTo>
                  <a:cubicBezTo>
                    <a:pt x="46618" y="161726"/>
                    <a:pt x="46618" y="152513"/>
                    <a:pt x="46618" y="143307"/>
                  </a:cubicBezTo>
                  <a:cubicBezTo>
                    <a:pt x="46618" y="129494"/>
                    <a:pt x="39711" y="111075"/>
                    <a:pt x="25899" y="88056"/>
                  </a:cubicBezTo>
                  <a:lnTo>
                    <a:pt x="5180" y="60431"/>
                  </a:lnTo>
                  <a:lnTo>
                    <a:pt x="5180" y="18992"/>
                  </a:lnTo>
                  <a:lnTo>
                    <a:pt x="12086" y="18992"/>
                  </a:lnTo>
                  <a:lnTo>
                    <a:pt x="18992" y="12086"/>
                  </a:lnTo>
                  <a:close/>
                </a:path>
              </a:pathLst>
            </a:custGeom>
            <a:solidFill>
              <a:srgbClr val="1C1C1C"/>
            </a:solidFill>
            <a:ln w="9525" cap="flat">
              <a:solidFill>
                <a:srgbClr val="1C1C1C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DFFCEE99-CB64-490D-B277-F0DDB56B5260}"/>
                </a:ext>
              </a:extLst>
            </p:cNvPr>
            <p:cNvSpPr/>
            <p:nvPr/>
          </p:nvSpPr>
          <p:spPr>
            <a:xfrm>
              <a:off x="2474037" y="2239762"/>
              <a:ext cx="566320" cy="552508"/>
            </a:xfrm>
            <a:custGeom>
              <a:avLst/>
              <a:gdLst>
                <a:gd name="connsiteX0" fmla="*/ 124315 w 566320"/>
                <a:gd name="connsiteY0" fmla="*/ 12086 h 552507"/>
                <a:gd name="connsiteX1" fmla="*/ 214098 w 566320"/>
                <a:gd name="connsiteY1" fmla="*/ 5180 h 552507"/>
                <a:gd name="connsiteX2" fmla="*/ 234817 w 566320"/>
                <a:gd name="connsiteY2" fmla="*/ 32805 h 552507"/>
                <a:gd name="connsiteX3" fmla="*/ 414382 w 566320"/>
                <a:gd name="connsiteY3" fmla="*/ 74243 h 552507"/>
                <a:gd name="connsiteX4" fmla="*/ 566321 w 566320"/>
                <a:gd name="connsiteY4" fmla="*/ 115681 h 552507"/>
                <a:gd name="connsiteX5" fmla="*/ 566321 w 566320"/>
                <a:gd name="connsiteY5" fmla="*/ 336684 h 552507"/>
                <a:gd name="connsiteX6" fmla="*/ 545602 w 566320"/>
                <a:gd name="connsiteY6" fmla="*/ 530062 h 552507"/>
                <a:gd name="connsiteX7" fmla="*/ 290067 w 566320"/>
                <a:gd name="connsiteY7" fmla="*/ 550781 h 552507"/>
                <a:gd name="connsiteX8" fmla="*/ 34533 w 566320"/>
                <a:gd name="connsiteY8" fmla="*/ 536968 h 552507"/>
                <a:gd name="connsiteX9" fmla="*/ 6907 w 566320"/>
                <a:gd name="connsiteY9" fmla="*/ 295246 h 552507"/>
                <a:gd name="connsiteX10" fmla="*/ 20720 w 566320"/>
                <a:gd name="connsiteY10" fmla="*/ 39711 h 552507"/>
                <a:gd name="connsiteX11" fmla="*/ 124315 w 566320"/>
                <a:gd name="connsiteY11" fmla="*/ 12086 h 5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320" h="552507">
                  <a:moveTo>
                    <a:pt x="124315" y="12086"/>
                  </a:moveTo>
                  <a:lnTo>
                    <a:pt x="214098" y="5180"/>
                  </a:lnTo>
                  <a:lnTo>
                    <a:pt x="234817" y="32805"/>
                  </a:lnTo>
                  <a:cubicBezTo>
                    <a:pt x="253236" y="51224"/>
                    <a:pt x="313086" y="65037"/>
                    <a:pt x="414382" y="74243"/>
                  </a:cubicBezTo>
                  <a:cubicBezTo>
                    <a:pt x="515677" y="78850"/>
                    <a:pt x="566321" y="92662"/>
                    <a:pt x="566321" y="115681"/>
                  </a:cubicBezTo>
                  <a:lnTo>
                    <a:pt x="566321" y="336684"/>
                  </a:lnTo>
                  <a:cubicBezTo>
                    <a:pt x="566321" y="456392"/>
                    <a:pt x="559415" y="520856"/>
                    <a:pt x="545602" y="530062"/>
                  </a:cubicBezTo>
                  <a:cubicBezTo>
                    <a:pt x="536396" y="539268"/>
                    <a:pt x="451213" y="546175"/>
                    <a:pt x="290067" y="550781"/>
                  </a:cubicBezTo>
                  <a:cubicBezTo>
                    <a:pt x="133521" y="555387"/>
                    <a:pt x="48345" y="550781"/>
                    <a:pt x="34533" y="536968"/>
                  </a:cubicBezTo>
                  <a:cubicBezTo>
                    <a:pt x="20720" y="527762"/>
                    <a:pt x="11514" y="447186"/>
                    <a:pt x="6907" y="295246"/>
                  </a:cubicBezTo>
                  <a:cubicBezTo>
                    <a:pt x="2301" y="138700"/>
                    <a:pt x="6907" y="53524"/>
                    <a:pt x="20720" y="39711"/>
                  </a:cubicBezTo>
                  <a:cubicBezTo>
                    <a:pt x="29926" y="25899"/>
                    <a:pt x="64458" y="16693"/>
                    <a:pt x="124315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2EE9A6D4-EFC4-487E-8C5B-135FB184898A}"/>
                </a:ext>
              </a:extLst>
            </p:cNvPr>
            <p:cNvSpPr/>
            <p:nvPr/>
          </p:nvSpPr>
          <p:spPr>
            <a:xfrm>
              <a:off x="804429" y="1804662"/>
              <a:ext cx="1049764" cy="1049764"/>
            </a:xfrm>
            <a:custGeom>
              <a:avLst/>
              <a:gdLst>
                <a:gd name="connsiteX0" fmla="*/ 467905 w 1049764"/>
                <a:gd name="connsiteY0" fmla="*/ 12086 h 1049764"/>
                <a:gd name="connsiteX1" fmla="*/ 813222 w 1049764"/>
                <a:gd name="connsiteY1" fmla="*/ 5180 h 1049764"/>
                <a:gd name="connsiteX2" fmla="*/ 820128 w 1049764"/>
                <a:gd name="connsiteY2" fmla="*/ 53524 h 1049764"/>
                <a:gd name="connsiteX3" fmla="*/ 833941 w 1049764"/>
                <a:gd name="connsiteY3" fmla="*/ 101869 h 1049764"/>
                <a:gd name="connsiteX4" fmla="*/ 937536 w 1049764"/>
                <a:gd name="connsiteY4" fmla="*/ 115681 h 1049764"/>
                <a:gd name="connsiteX5" fmla="*/ 1041131 w 1049764"/>
                <a:gd name="connsiteY5" fmla="*/ 170932 h 1049764"/>
                <a:gd name="connsiteX6" fmla="*/ 1048038 w 1049764"/>
                <a:gd name="connsiteY6" fmla="*/ 550781 h 1049764"/>
                <a:gd name="connsiteX7" fmla="*/ 1027319 w 1049764"/>
                <a:gd name="connsiteY7" fmla="*/ 923724 h 1049764"/>
                <a:gd name="connsiteX8" fmla="*/ 978974 w 1049764"/>
                <a:gd name="connsiteY8" fmla="*/ 999693 h 1049764"/>
                <a:gd name="connsiteX9" fmla="*/ 923724 w 1049764"/>
                <a:gd name="connsiteY9" fmla="*/ 1034225 h 1049764"/>
                <a:gd name="connsiteX10" fmla="*/ 668189 w 1049764"/>
                <a:gd name="connsiteY10" fmla="*/ 1048038 h 1049764"/>
                <a:gd name="connsiteX11" fmla="*/ 426467 w 1049764"/>
                <a:gd name="connsiteY11" fmla="*/ 1048038 h 1049764"/>
                <a:gd name="connsiteX12" fmla="*/ 419560 w 1049764"/>
                <a:gd name="connsiteY12" fmla="*/ 978974 h 1049764"/>
                <a:gd name="connsiteX13" fmla="*/ 405748 w 1049764"/>
                <a:gd name="connsiteY13" fmla="*/ 868473 h 1049764"/>
                <a:gd name="connsiteX14" fmla="*/ 371216 w 1049764"/>
                <a:gd name="connsiteY14" fmla="*/ 792503 h 1049764"/>
                <a:gd name="connsiteX15" fmla="*/ 302153 w 1049764"/>
                <a:gd name="connsiteY15" fmla="*/ 730346 h 1049764"/>
                <a:gd name="connsiteX16" fmla="*/ 136400 w 1049764"/>
                <a:gd name="connsiteY16" fmla="*/ 695814 h 1049764"/>
                <a:gd name="connsiteX17" fmla="*/ 5180 w 1049764"/>
                <a:gd name="connsiteY17" fmla="*/ 688908 h 1049764"/>
                <a:gd name="connsiteX18" fmla="*/ 5180 w 1049764"/>
                <a:gd name="connsiteY18" fmla="*/ 440279 h 1049764"/>
                <a:gd name="connsiteX19" fmla="*/ 12086 w 1049764"/>
                <a:gd name="connsiteY19" fmla="*/ 157119 h 1049764"/>
                <a:gd name="connsiteX20" fmla="*/ 46618 w 1049764"/>
                <a:gd name="connsiteY20" fmla="*/ 94962 h 1049764"/>
                <a:gd name="connsiteX21" fmla="*/ 101869 w 1049764"/>
                <a:gd name="connsiteY21" fmla="*/ 32805 h 1049764"/>
                <a:gd name="connsiteX22" fmla="*/ 467905 w 1049764"/>
                <a:gd name="connsiteY22" fmla="*/ 12086 h 10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49764" h="1049764">
                  <a:moveTo>
                    <a:pt x="467905" y="12086"/>
                  </a:moveTo>
                  <a:lnTo>
                    <a:pt x="813222" y="5180"/>
                  </a:lnTo>
                  <a:lnTo>
                    <a:pt x="820128" y="53524"/>
                  </a:lnTo>
                  <a:cubicBezTo>
                    <a:pt x="824735" y="81150"/>
                    <a:pt x="829334" y="97262"/>
                    <a:pt x="833941" y="101869"/>
                  </a:cubicBezTo>
                  <a:cubicBezTo>
                    <a:pt x="838548" y="106475"/>
                    <a:pt x="873079" y="111075"/>
                    <a:pt x="937536" y="115681"/>
                  </a:cubicBezTo>
                  <a:cubicBezTo>
                    <a:pt x="997394" y="115681"/>
                    <a:pt x="1031925" y="134101"/>
                    <a:pt x="1041131" y="170932"/>
                  </a:cubicBezTo>
                  <a:cubicBezTo>
                    <a:pt x="1045738" y="207764"/>
                    <a:pt x="1048038" y="334384"/>
                    <a:pt x="1048038" y="550781"/>
                  </a:cubicBezTo>
                  <a:cubicBezTo>
                    <a:pt x="1048038" y="771784"/>
                    <a:pt x="1041131" y="896098"/>
                    <a:pt x="1027319" y="923724"/>
                  </a:cubicBezTo>
                  <a:cubicBezTo>
                    <a:pt x="1013506" y="951349"/>
                    <a:pt x="997394" y="976674"/>
                    <a:pt x="978974" y="999693"/>
                  </a:cubicBezTo>
                  <a:cubicBezTo>
                    <a:pt x="955955" y="1022712"/>
                    <a:pt x="937536" y="1034225"/>
                    <a:pt x="923724" y="1034225"/>
                  </a:cubicBezTo>
                  <a:cubicBezTo>
                    <a:pt x="914517" y="1043431"/>
                    <a:pt x="829334" y="1048038"/>
                    <a:pt x="668189" y="1048038"/>
                  </a:cubicBezTo>
                  <a:lnTo>
                    <a:pt x="426467" y="1048038"/>
                  </a:lnTo>
                  <a:cubicBezTo>
                    <a:pt x="426467" y="1043431"/>
                    <a:pt x="424167" y="1020412"/>
                    <a:pt x="419560" y="978974"/>
                  </a:cubicBezTo>
                  <a:cubicBezTo>
                    <a:pt x="414954" y="932930"/>
                    <a:pt x="410354" y="896098"/>
                    <a:pt x="405748" y="868473"/>
                  </a:cubicBezTo>
                  <a:cubicBezTo>
                    <a:pt x="401141" y="845454"/>
                    <a:pt x="389635" y="820128"/>
                    <a:pt x="371216" y="792503"/>
                  </a:cubicBezTo>
                  <a:cubicBezTo>
                    <a:pt x="352797" y="769484"/>
                    <a:pt x="329778" y="748765"/>
                    <a:pt x="302153" y="730346"/>
                  </a:cubicBezTo>
                  <a:cubicBezTo>
                    <a:pt x="279134" y="711927"/>
                    <a:pt x="223883" y="700421"/>
                    <a:pt x="136400" y="695814"/>
                  </a:cubicBezTo>
                  <a:lnTo>
                    <a:pt x="5180" y="688908"/>
                  </a:lnTo>
                  <a:lnTo>
                    <a:pt x="5180" y="440279"/>
                  </a:lnTo>
                  <a:cubicBezTo>
                    <a:pt x="9784" y="269921"/>
                    <a:pt x="12086" y="175539"/>
                    <a:pt x="12086" y="157119"/>
                  </a:cubicBezTo>
                  <a:cubicBezTo>
                    <a:pt x="21292" y="138700"/>
                    <a:pt x="32805" y="117981"/>
                    <a:pt x="46618" y="94962"/>
                  </a:cubicBezTo>
                  <a:cubicBezTo>
                    <a:pt x="60431" y="67337"/>
                    <a:pt x="78850" y="46618"/>
                    <a:pt x="101869" y="32805"/>
                  </a:cubicBezTo>
                  <a:cubicBezTo>
                    <a:pt x="120288" y="18992"/>
                    <a:pt x="242295" y="12086"/>
                    <a:pt x="467905" y="12086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solidFill>
                <a:srgbClr val="FDFDFD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4481FCDA-A7FB-4683-9F1A-6F6B9A91C264}"/>
                </a:ext>
              </a:extLst>
            </p:cNvPr>
            <p:cNvSpPr/>
            <p:nvPr/>
          </p:nvSpPr>
          <p:spPr>
            <a:xfrm>
              <a:off x="3173305" y="955182"/>
              <a:ext cx="732072" cy="856387"/>
            </a:xfrm>
            <a:custGeom>
              <a:avLst/>
              <a:gdLst>
                <a:gd name="connsiteX0" fmla="*/ 170932 w 732072"/>
                <a:gd name="connsiteY0" fmla="*/ 18992 h 856386"/>
                <a:gd name="connsiteX1" fmla="*/ 191651 w 732072"/>
                <a:gd name="connsiteY1" fmla="*/ 5180 h 856386"/>
                <a:gd name="connsiteX2" fmla="*/ 191651 w 732072"/>
                <a:gd name="connsiteY2" fmla="*/ 12086 h 856386"/>
                <a:gd name="connsiteX3" fmla="*/ 184745 w 732072"/>
                <a:gd name="connsiteY3" fmla="*/ 18992 h 856386"/>
                <a:gd name="connsiteX4" fmla="*/ 177838 w 732072"/>
                <a:gd name="connsiteY4" fmla="*/ 25899 h 856386"/>
                <a:gd name="connsiteX5" fmla="*/ 177838 w 732072"/>
                <a:gd name="connsiteY5" fmla="*/ 32805 h 856386"/>
                <a:gd name="connsiteX6" fmla="*/ 170932 w 732072"/>
                <a:gd name="connsiteY6" fmla="*/ 32805 h 856386"/>
                <a:gd name="connsiteX7" fmla="*/ 164026 w 732072"/>
                <a:gd name="connsiteY7" fmla="*/ 46618 h 856386"/>
                <a:gd name="connsiteX8" fmla="*/ 157119 w 732072"/>
                <a:gd name="connsiteY8" fmla="*/ 53524 h 856386"/>
                <a:gd name="connsiteX9" fmla="*/ 143307 w 732072"/>
                <a:gd name="connsiteY9" fmla="*/ 88056 h 856386"/>
                <a:gd name="connsiteX10" fmla="*/ 129494 w 732072"/>
                <a:gd name="connsiteY10" fmla="*/ 115681 h 856386"/>
                <a:gd name="connsiteX11" fmla="*/ 122588 w 732072"/>
                <a:gd name="connsiteY11" fmla="*/ 122588 h 856386"/>
                <a:gd name="connsiteX12" fmla="*/ 115681 w 732072"/>
                <a:gd name="connsiteY12" fmla="*/ 129494 h 856386"/>
                <a:gd name="connsiteX13" fmla="*/ 115681 w 732072"/>
                <a:gd name="connsiteY13" fmla="*/ 150213 h 856386"/>
                <a:gd name="connsiteX14" fmla="*/ 606032 w 732072"/>
                <a:gd name="connsiteY14" fmla="*/ 150213 h 856386"/>
                <a:gd name="connsiteX15" fmla="*/ 640563 w 732072"/>
                <a:gd name="connsiteY15" fmla="*/ 157119 h 856386"/>
                <a:gd name="connsiteX16" fmla="*/ 702721 w 732072"/>
                <a:gd name="connsiteY16" fmla="*/ 177838 h 856386"/>
                <a:gd name="connsiteX17" fmla="*/ 723440 w 732072"/>
                <a:gd name="connsiteY17" fmla="*/ 205464 h 856386"/>
                <a:gd name="connsiteX18" fmla="*/ 730346 w 732072"/>
                <a:gd name="connsiteY18" fmla="*/ 350497 h 856386"/>
                <a:gd name="connsiteX19" fmla="*/ 730346 w 732072"/>
                <a:gd name="connsiteY19" fmla="*/ 668189 h 856386"/>
                <a:gd name="connsiteX20" fmla="*/ 723440 w 732072"/>
                <a:gd name="connsiteY20" fmla="*/ 799409 h 856386"/>
                <a:gd name="connsiteX21" fmla="*/ 702721 w 732072"/>
                <a:gd name="connsiteY21" fmla="*/ 827035 h 856386"/>
                <a:gd name="connsiteX22" fmla="*/ 488624 w 732072"/>
                <a:gd name="connsiteY22" fmla="*/ 847754 h 856386"/>
                <a:gd name="connsiteX23" fmla="*/ 302153 w 732072"/>
                <a:gd name="connsiteY23" fmla="*/ 854660 h 856386"/>
                <a:gd name="connsiteX24" fmla="*/ 184745 w 732072"/>
                <a:gd name="connsiteY24" fmla="*/ 854660 h 856386"/>
                <a:gd name="connsiteX25" fmla="*/ 60431 w 732072"/>
                <a:gd name="connsiteY25" fmla="*/ 847754 h 856386"/>
                <a:gd name="connsiteX26" fmla="*/ 32805 w 732072"/>
                <a:gd name="connsiteY26" fmla="*/ 827035 h 856386"/>
                <a:gd name="connsiteX27" fmla="*/ 12086 w 732072"/>
                <a:gd name="connsiteY27" fmla="*/ 709627 h 856386"/>
                <a:gd name="connsiteX28" fmla="*/ 5180 w 732072"/>
                <a:gd name="connsiteY28" fmla="*/ 612938 h 856386"/>
                <a:gd name="connsiteX29" fmla="*/ 5180 w 732072"/>
                <a:gd name="connsiteY29" fmla="*/ 412654 h 856386"/>
                <a:gd name="connsiteX30" fmla="*/ 18992 w 732072"/>
                <a:gd name="connsiteY30" fmla="*/ 198557 h 856386"/>
                <a:gd name="connsiteX31" fmla="*/ 53524 w 732072"/>
                <a:gd name="connsiteY31" fmla="*/ 164026 h 856386"/>
                <a:gd name="connsiteX32" fmla="*/ 122588 w 732072"/>
                <a:gd name="connsiteY32" fmla="*/ 94962 h 856386"/>
                <a:gd name="connsiteX33" fmla="*/ 170932 w 732072"/>
                <a:gd name="connsiteY33" fmla="*/ 18992 h 85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32072" h="856386">
                  <a:moveTo>
                    <a:pt x="170932" y="18992"/>
                  </a:moveTo>
                  <a:lnTo>
                    <a:pt x="191651" y="5180"/>
                  </a:lnTo>
                  <a:lnTo>
                    <a:pt x="191651" y="12086"/>
                  </a:lnTo>
                  <a:cubicBezTo>
                    <a:pt x="187045" y="16693"/>
                    <a:pt x="184745" y="18992"/>
                    <a:pt x="184745" y="18992"/>
                  </a:cubicBezTo>
                  <a:cubicBezTo>
                    <a:pt x="184745" y="23599"/>
                    <a:pt x="182445" y="25899"/>
                    <a:pt x="177838" y="25899"/>
                  </a:cubicBezTo>
                  <a:lnTo>
                    <a:pt x="177838" y="32805"/>
                  </a:lnTo>
                  <a:cubicBezTo>
                    <a:pt x="173232" y="32805"/>
                    <a:pt x="170932" y="32805"/>
                    <a:pt x="170932" y="32805"/>
                  </a:cubicBezTo>
                  <a:cubicBezTo>
                    <a:pt x="170932" y="37412"/>
                    <a:pt x="168632" y="42011"/>
                    <a:pt x="164026" y="46618"/>
                  </a:cubicBezTo>
                  <a:lnTo>
                    <a:pt x="157119" y="53524"/>
                  </a:lnTo>
                  <a:cubicBezTo>
                    <a:pt x="157119" y="58131"/>
                    <a:pt x="152513" y="69637"/>
                    <a:pt x="143307" y="88056"/>
                  </a:cubicBezTo>
                  <a:lnTo>
                    <a:pt x="129494" y="115681"/>
                  </a:lnTo>
                  <a:lnTo>
                    <a:pt x="122588" y="122588"/>
                  </a:lnTo>
                  <a:lnTo>
                    <a:pt x="115681" y="129494"/>
                  </a:lnTo>
                  <a:lnTo>
                    <a:pt x="115681" y="150213"/>
                  </a:lnTo>
                  <a:lnTo>
                    <a:pt x="606032" y="150213"/>
                  </a:lnTo>
                  <a:lnTo>
                    <a:pt x="640563" y="157119"/>
                  </a:lnTo>
                  <a:cubicBezTo>
                    <a:pt x="668189" y="157119"/>
                    <a:pt x="688908" y="164026"/>
                    <a:pt x="702721" y="177838"/>
                  </a:cubicBezTo>
                  <a:cubicBezTo>
                    <a:pt x="716533" y="191651"/>
                    <a:pt x="723440" y="200857"/>
                    <a:pt x="723440" y="205464"/>
                  </a:cubicBezTo>
                  <a:cubicBezTo>
                    <a:pt x="723440" y="210070"/>
                    <a:pt x="725739" y="258415"/>
                    <a:pt x="730346" y="350497"/>
                  </a:cubicBezTo>
                  <a:lnTo>
                    <a:pt x="730346" y="668189"/>
                  </a:lnTo>
                  <a:cubicBezTo>
                    <a:pt x="725739" y="751065"/>
                    <a:pt x="723440" y="794803"/>
                    <a:pt x="723440" y="799409"/>
                  </a:cubicBezTo>
                  <a:cubicBezTo>
                    <a:pt x="723440" y="804016"/>
                    <a:pt x="716533" y="813222"/>
                    <a:pt x="702721" y="827035"/>
                  </a:cubicBezTo>
                  <a:cubicBezTo>
                    <a:pt x="688908" y="840847"/>
                    <a:pt x="617545" y="847754"/>
                    <a:pt x="488624" y="847754"/>
                  </a:cubicBezTo>
                  <a:lnTo>
                    <a:pt x="302153" y="854660"/>
                  </a:lnTo>
                  <a:lnTo>
                    <a:pt x="184745" y="854660"/>
                  </a:lnTo>
                  <a:cubicBezTo>
                    <a:pt x="106475" y="850054"/>
                    <a:pt x="65037" y="847754"/>
                    <a:pt x="60431" y="847754"/>
                  </a:cubicBezTo>
                  <a:cubicBezTo>
                    <a:pt x="55824" y="847754"/>
                    <a:pt x="46618" y="840847"/>
                    <a:pt x="32805" y="827035"/>
                  </a:cubicBezTo>
                  <a:cubicBezTo>
                    <a:pt x="23599" y="813222"/>
                    <a:pt x="16693" y="774084"/>
                    <a:pt x="12086" y="709627"/>
                  </a:cubicBezTo>
                  <a:lnTo>
                    <a:pt x="5180" y="612938"/>
                  </a:lnTo>
                  <a:lnTo>
                    <a:pt x="5180" y="412654"/>
                  </a:lnTo>
                  <a:cubicBezTo>
                    <a:pt x="5180" y="279134"/>
                    <a:pt x="9786" y="207764"/>
                    <a:pt x="18992" y="198557"/>
                  </a:cubicBezTo>
                  <a:cubicBezTo>
                    <a:pt x="18992" y="189351"/>
                    <a:pt x="30505" y="177838"/>
                    <a:pt x="53524" y="164026"/>
                  </a:cubicBezTo>
                  <a:cubicBezTo>
                    <a:pt x="76543" y="150213"/>
                    <a:pt x="99569" y="127194"/>
                    <a:pt x="122588" y="94962"/>
                  </a:cubicBezTo>
                  <a:cubicBezTo>
                    <a:pt x="145607" y="58131"/>
                    <a:pt x="161726" y="32805"/>
                    <a:pt x="170932" y="189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F13FE4A8-30C2-4BE5-A281-406EC382987E}"/>
                </a:ext>
              </a:extLst>
            </p:cNvPr>
            <p:cNvSpPr/>
            <p:nvPr/>
          </p:nvSpPr>
          <p:spPr>
            <a:xfrm>
              <a:off x="4972406" y="1818475"/>
              <a:ext cx="393662" cy="386755"/>
            </a:xfrm>
            <a:custGeom>
              <a:avLst/>
              <a:gdLst>
                <a:gd name="connsiteX0" fmla="*/ 8635 w 393661"/>
                <a:gd name="connsiteY0" fmla="*/ 177838 h 386755"/>
                <a:gd name="connsiteX1" fmla="*/ 8635 w 393661"/>
                <a:gd name="connsiteY1" fmla="*/ 5180 h 386755"/>
                <a:gd name="connsiteX2" fmla="*/ 195106 w 393661"/>
                <a:gd name="connsiteY2" fmla="*/ 5180 h 386755"/>
                <a:gd name="connsiteX3" fmla="*/ 388484 w 393661"/>
                <a:gd name="connsiteY3" fmla="*/ 12086 h 386755"/>
                <a:gd name="connsiteX4" fmla="*/ 388484 w 393661"/>
                <a:gd name="connsiteY4" fmla="*/ 191651 h 386755"/>
                <a:gd name="connsiteX5" fmla="*/ 202012 w 393661"/>
                <a:gd name="connsiteY5" fmla="*/ 385029 h 386755"/>
                <a:gd name="connsiteX6" fmla="*/ 8635 w 393661"/>
                <a:gd name="connsiteY6" fmla="*/ 385029 h 386755"/>
                <a:gd name="connsiteX7" fmla="*/ 8635 w 393661"/>
                <a:gd name="connsiteY7" fmla="*/ 364310 h 386755"/>
                <a:gd name="connsiteX8" fmla="*/ 8635 w 393661"/>
                <a:gd name="connsiteY8" fmla="*/ 177838 h 38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61" h="386755">
                  <a:moveTo>
                    <a:pt x="8635" y="177838"/>
                  </a:moveTo>
                  <a:lnTo>
                    <a:pt x="8635" y="5180"/>
                  </a:lnTo>
                  <a:lnTo>
                    <a:pt x="195106" y="5180"/>
                  </a:lnTo>
                  <a:lnTo>
                    <a:pt x="388484" y="12086"/>
                  </a:lnTo>
                  <a:cubicBezTo>
                    <a:pt x="388484" y="12086"/>
                    <a:pt x="388484" y="71943"/>
                    <a:pt x="388484" y="191651"/>
                  </a:cubicBezTo>
                  <a:cubicBezTo>
                    <a:pt x="388484" y="315965"/>
                    <a:pt x="326326" y="380422"/>
                    <a:pt x="202012" y="385029"/>
                  </a:cubicBezTo>
                  <a:lnTo>
                    <a:pt x="8635" y="385029"/>
                  </a:lnTo>
                  <a:lnTo>
                    <a:pt x="8635" y="364310"/>
                  </a:lnTo>
                  <a:cubicBezTo>
                    <a:pt x="4028" y="350497"/>
                    <a:pt x="4028" y="288340"/>
                    <a:pt x="8635" y="177838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2AAD40B3-4EEC-4EC9-9647-ECAB2F70B66D}"/>
                </a:ext>
              </a:extLst>
            </p:cNvPr>
            <p:cNvSpPr/>
            <p:nvPr/>
          </p:nvSpPr>
          <p:spPr>
            <a:xfrm>
              <a:off x="4160912" y="1231435"/>
              <a:ext cx="69063" cy="221003"/>
            </a:xfrm>
            <a:custGeom>
              <a:avLst/>
              <a:gdLst>
                <a:gd name="connsiteX0" fmla="*/ 53524 w 69063"/>
                <a:gd name="connsiteY0" fmla="*/ 32805 h 221003"/>
                <a:gd name="connsiteX1" fmla="*/ 60431 w 69063"/>
                <a:gd name="connsiteY1" fmla="*/ 74243 h 221003"/>
                <a:gd name="connsiteX2" fmla="*/ 67337 w 69063"/>
                <a:gd name="connsiteY2" fmla="*/ 157119 h 221003"/>
                <a:gd name="connsiteX3" fmla="*/ 67337 w 69063"/>
                <a:gd name="connsiteY3" fmla="*/ 212370 h 221003"/>
                <a:gd name="connsiteX4" fmla="*/ 39711 w 69063"/>
                <a:gd name="connsiteY4" fmla="*/ 212370 h 221003"/>
                <a:gd name="connsiteX5" fmla="*/ 12086 w 69063"/>
                <a:gd name="connsiteY5" fmla="*/ 212370 h 221003"/>
                <a:gd name="connsiteX6" fmla="*/ 12086 w 69063"/>
                <a:gd name="connsiteY6" fmla="*/ 136400 h 221003"/>
                <a:gd name="connsiteX7" fmla="*/ 5180 w 69063"/>
                <a:gd name="connsiteY7" fmla="*/ 53524 h 221003"/>
                <a:gd name="connsiteX8" fmla="*/ 5180 w 69063"/>
                <a:gd name="connsiteY8" fmla="*/ 32805 h 221003"/>
                <a:gd name="connsiteX9" fmla="*/ 12086 w 69063"/>
                <a:gd name="connsiteY9" fmla="*/ 18992 h 221003"/>
                <a:gd name="connsiteX10" fmla="*/ 32805 w 69063"/>
                <a:gd name="connsiteY10" fmla="*/ 5180 h 221003"/>
                <a:gd name="connsiteX11" fmla="*/ 46618 w 69063"/>
                <a:gd name="connsiteY11" fmla="*/ 18992 h 221003"/>
                <a:gd name="connsiteX12" fmla="*/ 53524 w 69063"/>
                <a:gd name="connsiteY12" fmla="*/ 32805 h 221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063" h="221003">
                  <a:moveTo>
                    <a:pt x="53524" y="32805"/>
                  </a:moveTo>
                  <a:lnTo>
                    <a:pt x="60431" y="74243"/>
                  </a:lnTo>
                  <a:cubicBezTo>
                    <a:pt x="65037" y="101869"/>
                    <a:pt x="67337" y="129494"/>
                    <a:pt x="67337" y="157119"/>
                  </a:cubicBezTo>
                  <a:lnTo>
                    <a:pt x="67337" y="212370"/>
                  </a:lnTo>
                  <a:cubicBezTo>
                    <a:pt x="67337" y="212370"/>
                    <a:pt x="58131" y="212370"/>
                    <a:pt x="39711" y="212370"/>
                  </a:cubicBezTo>
                  <a:cubicBezTo>
                    <a:pt x="21292" y="216977"/>
                    <a:pt x="12086" y="216977"/>
                    <a:pt x="12086" y="212370"/>
                  </a:cubicBezTo>
                  <a:lnTo>
                    <a:pt x="12086" y="136400"/>
                  </a:lnTo>
                  <a:cubicBezTo>
                    <a:pt x="12086" y="94962"/>
                    <a:pt x="9786" y="67337"/>
                    <a:pt x="5180" y="53524"/>
                  </a:cubicBezTo>
                  <a:lnTo>
                    <a:pt x="5180" y="32805"/>
                  </a:lnTo>
                  <a:lnTo>
                    <a:pt x="12086" y="18992"/>
                  </a:lnTo>
                  <a:cubicBezTo>
                    <a:pt x="21292" y="9786"/>
                    <a:pt x="28199" y="5180"/>
                    <a:pt x="32805" y="5180"/>
                  </a:cubicBezTo>
                  <a:cubicBezTo>
                    <a:pt x="37412" y="5180"/>
                    <a:pt x="42011" y="9786"/>
                    <a:pt x="46618" y="18992"/>
                  </a:cubicBezTo>
                  <a:cubicBezTo>
                    <a:pt x="51224" y="28199"/>
                    <a:pt x="53524" y="32805"/>
                    <a:pt x="53524" y="32805"/>
                  </a:cubicBezTo>
                  <a:close/>
                </a:path>
              </a:pathLst>
            </a:custGeom>
            <a:solidFill>
              <a:srgbClr val="1A1A19"/>
            </a:solidFill>
            <a:ln w="9525" cap="flat">
              <a:solidFill>
                <a:srgbClr val="1A1A19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D2714B97-BAB6-410E-81BB-DADADE93A6B8}"/>
                </a:ext>
              </a:extLst>
            </p:cNvPr>
            <p:cNvSpPr/>
            <p:nvPr/>
          </p:nvSpPr>
          <p:spPr>
            <a:xfrm>
              <a:off x="1534199" y="513175"/>
              <a:ext cx="663009" cy="966888"/>
            </a:xfrm>
            <a:custGeom>
              <a:avLst/>
              <a:gdLst>
                <a:gd name="connsiteX0" fmla="*/ 332081 w 663009"/>
                <a:gd name="connsiteY0" fmla="*/ 5180 h 966888"/>
                <a:gd name="connsiteX1" fmla="*/ 594522 w 663009"/>
                <a:gd name="connsiteY1" fmla="*/ 18992 h 966888"/>
                <a:gd name="connsiteX2" fmla="*/ 635960 w 663009"/>
                <a:gd name="connsiteY2" fmla="*/ 94962 h 966888"/>
                <a:gd name="connsiteX3" fmla="*/ 663585 w 663009"/>
                <a:gd name="connsiteY3" fmla="*/ 488624 h 966888"/>
                <a:gd name="connsiteX4" fmla="*/ 649772 w 663009"/>
                <a:gd name="connsiteY4" fmla="*/ 861566 h 966888"/>
                <a:gd name="connsiteX5" fmla="*/ 608334 w 663009"/>
                <a:gd name="connsiteY5" fmla="*/ 930630 h 966888"/>
                <a:gd name="connsiteX6" fmla="*/ 345893 w 663009"/>
                <a:gd name="connsiteY6" fmla="*/ 965162 h 966888"/>
                <a:gd name="connsiteX7" fmla="*/ 83452 w 663009"/>
                <a:gd name="connsiteY7" fmla="*/ 944443 h 966888"/>
                <a:gd name="connsiteX8" fmla="*/ 35108 w 663009"/>
                <a:gd name="connsiteY8" fmla="*/ 875379 h 966888"/>
                <a:gd name="connsiteX9" fmla="*/ 7482 w 663009"/>
                <a:gd name="connsiteY9" fmla="*/ 502437 h 966888"/>
                <a:gd name="connsiteX10" fmla="*/ 14389 w 663009"/>
                <a:gd name="connsiteY10" fmla="*/ 143307 h 966888"/>
                <a:gd name="connsiteX11" fmla="*/ 42014 w 663009"/>
                <a:gd name="connsiteY11" fmla="*/ 60431 h 966888"/>
                <a:gd name="connsiteX12" fmla="*/ 83452 w 663009"/>
                <a:gd name="connsiteY12" fmla="*/ 5180 h 966888"/>
                <a:gd name="connsiteX13" fmla="*/ 332081 w 663009"/>
                <a:gd name="connsiteY13" fmla="*/ 5180 h 966888"/>
                <a:gd name="connsiteX14" fmla="*/ 145609 w 663009"/>
                <a:gd name="connsiteY14" fmla="*/ 481718 h 966888"/>
                <a:gd name="connsiteX15" fmla="*/ 145609 w 663009"/>
                <a:gd name="connsiteY15" fmla="*/ 198557 h 966888"/>
                <a:gd name="connsiteX16" fmla="*/ 332081 w 663009"/>
                <a:gd name="connsiteY16" fmla="*/ 198557 h 966888"/>
                <a:gd name="connsiteX17" fmla="*/ 525458 w 663009"/>
                <a:gd name="connsiteY17" fmla="*/ 474811 h 966888"/>
                <a:gd name="connsiteX18" fmla="*/ 525458 w 663009"/>
                <a:gd name="connsiteY18" fmla="*/ 757971 h 966888"/>
                <a:gd name="connsiteX19" fmla="*/ 525458 w 663009"/>
                <a:gd name="connsiteY19" fmla="*/ 764878 h 966888"/>
                <a:gd name="connsiteX20" fmla="*/ 145609 w 663009"/>
                <a:gd name="connsiteY20" fmla="*/ 764878 h 966888"/>
                <a:gd name="connsiteX21" fmla="*/ 145609 w 663009"/>
                <a:gd name="connsiteY21" fmla="*/ 757971 h 966888"/>
                <a:gd name="connsiteX22" fmla="*/ 145609 w 663009"/>
                <a:gd name="connsiteY22" fmla="*/ 481718 h 96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63009" h="966888">
                  <a:moveTo>
                    <a:pt x="332081" y="5180"/>
                  </a:moveTo>
                  <a:cubicBezTo>
                    <a:pt x="497833" y="5180"/>
                    <a:pt x="585315" y="9784"/>
                    <a:pt x="594522" y="18992"/>
                  </a:cubicBezTo>
                  <a:cubicBezTo>
                    <a:pt x="608334" y="28201"/>
                    <a:pt x="622147" y="53524"/>
                    <a:pt x="635960" y="94962"/>
                  </a:cubicBezTo>
                  <a:cubicBezTo>
                    <a:pt x="654379" y="131796"/>
                    <a:pt x="663585" y="263016"/>
                    <a:pt x="663585" y="488624"/>
                  </a:cubicBezTo>
                  <a:cubicBezTo>
                    <a:pt x="663585" y="709627"/>
                    <a:pt x="658979" y="833941"/>
                    <a:pt x="649772" y="861566"/>
                  </a:cubicBezTo>
                  <a:cubicBezTo>
                    <a:pt x="640566" y="884585"/>
                    <a:pt x="626754" y="907611"/>
                    <a:pt x="608334" y="930630"/>
                  </a:cubicBezTo>
                  <a:cubicBezTo>
                    <a:pt x="589915" y="949049"/>
                    <a:pt x="502439" y="960555"/>
                    <a:pt x="345893" y="965162"/>
                  </a:cubicBezTo>
                  <a:cubicBezTo>
                    <a:pt x="184748" y="969768"/>
                    <a:pt x="97265" y="962862"/>
                    <a:pt x="83452" y="944443"/>
                  </a:cubicBezTo>
                  <a:cubicBezTo>
                    <a:pt x="65033" y="935237"/>
                    <a:pt x="48920" y="912211"/>
                    <a:pt x="35108" y="875379"/>
                  </a:cubicBezTo>
                  <a:cubicBezTo>
                    <a:pt x="21295" y="838548"/>
                    <a:pt x="12089" y="714234"/>
                    <a:pt x="7482" y="502437"/>
                  </a:cubicBezTo>
                  <a:cubicBezTo>
                    <a:pt x="2876" y="286038"/>
                    <a:pt x="5183" y="166328"/>
                    <a:pt x="14389" y="143307"/>
                  </a:cubicBezTo>
                  <a:cubicBezTo>
                    <a:pt x="14389" y="124889"/>
                    <a:pt x="23595" y="97264"/>
                    <a:pt x="42014" y="60431"/>
                  </a:cubicBezTo>
                  <a:cubicBezTo>
                    <a:pt x="60433" y="28201"/>
                    <a:pt x="74246" y="9784"/>
                    <a:pt x="83452" y="5180"/>
                  </a:cubicBezTo>
                  <a:cubicBezTo>
                    <a:pt x="88059" y="5180"/>
                    <a:pt x="170935" y="5180"/>
                    <a:pt x="332081" y="5180"/>
                  </a:cubicBezTo>
                  <a:close/>
                  <a:moveTo>
                    <a:pt x="145609" y="481718"/>
                  </a:moveTo>
                  <a:lnTo>
                    <a:pt x="145609" y="198557"/>
                  </a:lnTo>
                  <a:lnTo>
                    <a:pt x="332081" y="198557"/>
                  </a:lnTo>
                  <a:cubicBezTo>
                    <a:pt x="461001" y="198557"/>
                    <a:pt x="525458" y="290642"/>
                    <a:pt x="525458" y="474811"/>
                  </a:cubicBezTo>
                  <a:cubicBezTo>
                    <a:pt x="525458" y="658983"/>
                    <a:pt x="525458" y="753365"/>
                    <a:pt x="525458" y="757971"/>
                  </a:cubicBezTo>
                  <a:lnTo>
                    <a:pt x="525458" y="764878"/>
                  </a:lnTo>
                  <a:lnTo>
                    <a:pt x="145609" y="764878"/>
                  </a:lnTo>
                  <a:lnTo>
                    <a:pt x="145609" y="757971"/>
                  </a:lnTo>
                  <a:cubicBezTo>
                    <a:pt x="141003" y="757971"/>
                    <a:pt x="141003" y="665889"/>
                    <a:pt x="145609" y="4817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95C944E6-6A88-4E39-9628-654D6C4A4EDB}"/>
                </a:ext>
              </a:extLst>
            </p:cNvPr>
            <p:cNvSpPr/>
            <p:nvPr/>
          </p:nvSpPr>
          <p:spPr>
            <a:xfrm>
              <a:off x="3774157" y="1804662"/>
              <a:ext cx="296973" cy="290066"/>
            </a:xfrm>
            <a:custGeom>
              <a:avLst/>
              <a:gdLst>
                <a:gd name="connsiteX0" fmla="*/ 246902 w 296972"/>
                <a:gd name="connsiteY0" fmla="*/ 5180 h 290066"/>
                <a:gd name="connsiteX1" fmla="*/ 253808 w 296972"/>
                <a:gd name="connsiteY1" fmla="*/ 5180 h 290066"/>
                <a:gd name="connsiteX2" fmla="*/ 260714 w 296972"/>
                <a:gd name="connsiteY2" fmla="*/ 12086 h 290066"/>
                <a:gd name="connsiteX3" fmla="*/ 281434 w 296972"/>
                <a:gd name="connsiteY3" fmla="*/ 25899 h 290066"/>
                <a:gd name="connsiteX4" fmla="*/ 295246 w 296972"/>
                <a:gd name="connsiteY4" fmla="*/ 39711 h 290066"/>
                <a:gd name="connsiteX5" fmla="*/ 295246 w 296972"/>
                <a:gd name="connsiteY5" fmla="*/ 53524 h 290066"/>
                <a:gd name="connsiteX6" fmla="*/ 274527 w 296972"/>
                <a:gd name="connsiteY6" fmla="*/ 67337 h 290066"/>
                <a:gd name="connsiteX7" fmla="*/ 164026 w 296972"/>
                <a:gd name="connsiteY7" fmla="*/ 177838 h 290066"/>
                <a:gd name="connsiteX8" fmla="*/ 67337 w 296972"/>
                <a:gd name="connsiteY8" fmla="*/ 267621 h 290066"/>
                <a:gd name="connsiteX9" fmla="*/ 67337 w 296972"/>
                <a:gd name="connsiteY9" fmla="*/ 274527 h 290066"/>
                <a:gd name="connsiteX10" fmla="*/ 60431 w 296972"/>
                <a:gd name="connsiteY10" fmla="*/ 274527 h 290066"/>
                <a:gd name="connsiteX11" fmla="*/ 60431 w 296972"/>
                <a:gd name="connsiteY11" fmla="*/ 281434 h 290066"/>
                <a:gd name="connsiteX12" fmla="*/ 53524 w 296972"/>
                <a:gd name="connsiteY12" fmla="*/ 281434 h 290066"/>
                <a:gd name="connsiteX13" fmla="*/ 53524 w 296972"/>
                <a:gd name="connsiteY13" fmla="*/ 288340 h 290066"/>
                <a:gd name="connsiteX14" fmla="*/ 39711 w 296972"/>
                <a:gd name="connsiteY14" fmla="*/ 288340 h 290066"/>
                <a:gd name="connsiteX15" fmla="*/ 32805 w 296972"/>
                <a:gd name="connsiteY15" fmla="*/ 281434 h 290066"/>
                <a:gd name="connsiteX16" fmla="*/ 25899 w 296972"/>
                <a:gd name="connsiteY16" fmla="*/ 274527 h 290066"/>
                <a:gd name="connsiteX17" fmla="*/ 18992 w 296972"/>
                <a:gd name="connsiteY17" fmla="*/ 267621 h 290066"/>
                <a:gd name="connsiteX18" fmla="*/ 12086 w 296972"/>
                <a:gd name="connsiteY18" fmla="*/ 260715 h 290066"/>
                <a:gd name="connsiteX19" fmla="*/ 12086 w 296972"/>
                <a:gd name="connsiteY19" fmla="*/ 246902 h 290066"/>
                <a:gd name="connsiteX20" fmla="*/ 5180 w 296972"/>
                <a:gd name="connsiteY20" fmla="*/ 246902 h 290066"/>
                <a:gd name="connsiteX21" fmla="*/ 5180 w 296972"/>
                <a:gd name="connsiteY21" fmla="*/ 239995 h 290066"/>
                <a:gd name="connsiteX22" fmla="*/ 12086 w 296972"/>
                <a:gd name="connsiteY22" fmla="*/ 239995 h 290066"/>
                <a:gd name="connsiteX23" fmla="*/ 12086 w 296972"/>
                <a:gd name="connsiteY23" fmla="*/ 233089 h 290066"/>
                <a:gd name="connsiteX24" fmla="*/ 18992 w 296972"/>
                <a:gd name="connsiteY24" fmla="*/ 233089 h 290066"/>
                <a:gd name="connsiteX25" fmla="*/ 18992 w 296972"/>
                <a:gd name="connsiteY25" fmla="*/ 226183 h 290066"/>
                <a:gd name="connsiteX26" fmla="*/ 25899 w 296972"/>
                <a:gd name="connsiteY26" fmla="*/ 226183 h 290066"/>
                <a:gd name="connsiteX27" fmla="*/ 25899 w 296972"/>
                <a:gd name="connsiteY27" fmla="*/ 219276 h 290066"/>
                <a:gd name="connsiteX28" fmla="*/ 122588 w 296972"/>
                <a:gd name="connsiteY28" fmla="*/ 129494 h 290066"/>
                <a:gd name="connsiteX29" fmla="*/ 233089 w 296972"/>
                <a:gd name="connsiteY29" fmla="*/ 25899 h 290066"/>
                <a:gd name="connsiteX30" fmla="*/ 246902 w 296972"/>
                <a:gd name="connsiteY30" fmla="*/ 5180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6972" h="290066">
                  <a:moveTo>
                    <a:pt x="246902" y="5180"/>
                  </a:moveTo>
                  <a:lnTo>
                    <a:pt x="253808" y="5180"/>
                  </a:lnTo>
                  <a:lnTo>
                    <a:pt x="260714" y="12086"/>
                  </a:lnTo>
                  <a:cubicBezTo>
                    <a:pt x="269921" y="16693"/>
                    <a:pt x="276827" y="21292"/>
                    <a:pt x="281434" y="25899"/>
                  </a:cubicBezTo>
                  <a:cubicBezTo>
                    <a:pt x="290640" y="25899"/>
                    <a:pt x="295246" y="30505"/>
                    <a:pt x="295246" y="39711"/>
                  </a:cubicBezTo>
                  <a:lnTo>
                    <a:pt x="295246" y="53524"/>
                  </a:lnTo>
                  <a:cubicBezTo>
                    <a:pt x="290640" y="53524"/>
                    <a:pt x="283733" y="58131"/>
                    <a:pt x="274527" y="67337"/>
                  </a:cubicBezTo>
                  <a:cubicBezTo>
                    <a:pt x="265321" y="81150"/>
                    <a:pt x="228483" y="117981"/>
                    <a:pt x="164026" y="177838"/>
                  </a:cubicBezTo>
                  <a:lnTo>
                    <a:pt x="67337" y="267621"/>
                  </a:lnTo>
                  <a:lnTo>
                    <a:pt x="67337" y="274527"/>
                  </a:lnTo>
                  <a:lnTo>
                    <a:pt x="60431" y="274527"/>
                  </a:lnTo>
                  <a:lnTo>
                    <a:pt x="60431" y="281434"/>
                  </a:lnTo>
                  <a:lnTo>
                    <a:pt x="53524" y="281434"/>
                  </a:lnTo>
                  <a:lnTo>
                    <a:pt x="53524" y="288340"/>
                  </a:lnTo>
                  <a:lnTo>
                    <a:pt x="39711" y="288340"/>
                  </a:lnTo>
                  <a:lnTo>
                    <a:pt x="32805" y="281434"/>
                  </a:lnTo>
                  <a:lnTo>
                    <a:pt x="25899" y="274527"/>
                  </a:lnTo>
                  <a:lnTo>
                    <a:pt x="18992" y="267621"/>
                  </a:lnTo>
                  <a:lnTo>
                    <a:pt x="12086" y="260715"/>
                  </a:lnTo>
                  <a:lnTo>
                    <a:pt x="12086" y="246902"/>
                  </a:lnTo>
                  <a:lnTo>
                    <a:pt x="5180" y="246902"/>
                  </a:lnTo>
                  <a:lnTo>
                    <a:pt x="5180" y="239995"/>
                  </a:lnTo>
                  <a:lnTo>
                    <a:pt x="12086" y="239995"/>
                  </a:lnTo>
                  <a:lnTo>
                    <a:pt x="12086" y="233089"/>
                  </a:lnTo>
                  <a:lnTo>
                    <a:pt x="18992" y="233089"/>
                  </a:lnTo>
                  <a:lnTo>
                    <a:pt x="18992" y="226183"/>
                  </a:lnTo>
                  <a:lnTo>
                    <a:pt x="25899" y="226183"/>
                  </a:lnTo>
                  <a:lnTo>
                    <a:pt x="25899" y="219276"/>
                  </a:lnTo>
                  <a:lnTo>
                    <a:pt x="122588" y="129494"/>
                  </a:lnTo>
                  <a:cubicBezTo>
                    <a:pt x="187045" y="69637"/>
                    <a:pt x="223883" y="35105"/>
                    <a:pt x="233089" y="25899"/>
                  </a:cubicBezTo>
                  <a:cubicBezTo>
                    <a:pt x="242295" y="16693"/>
                    <a:pt x="246902" y="9786"/>
                    <a:pt x="246902" y="5180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solidFill>
                <a:srgbClr val="14141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81318B1B-2576-45C5-9B37-85986A48985E}"/>
                </a:ext>
              </a:extLst>
            </p:cNvPr>
            <p:cNvSpPr/>
            <p:nvPr/>
          </p:nvSpPr>
          <p:spPr>
            <a:xfrm>
              <a:off x="3283807" y="810148"/>
              <a:ext cx="435100" cy="296973"/>
            </a:xfrm>
            <a:custGeom>
              <a:avLst/>
              <a:gdLst>
                <a:gd name="connsiteX0" fmla="*/ 281434 w 435099"/>
                <a:gd name="connsiteY0" fmla="*/ 5180 h 296972"/>
                <a:gd name="connsiteX1" fmla="*/ 295246 w 435099"/>
                <a:gd name="connsiteY1" fmla="*/ 5180 h 296972"/>
                <a:gd name="connsiteX2" fmla="*/ 295246 w 435099"/>
                <a:gd name="connsiteY2" fmla="*/ 12086 h 296972"/>
                <a:gd name="connsiteX3" fmla="*/ 302153 w 435099"/>
                <a:gd name="connsiteY3" fmla="*/ 12086 h 296972"/>
                <a:gd name="connsiteX4" fmla="*/ 302153 w 435099"/>
                <a:gd name="connsiteY4" fmla="*/ 5180 h 296972"/>
                <a:gd name="connsiteX5" fmla="*/ 364310 w 435099"/>
                <a:gd name="connsiteY5" fmla="*/ 5180 h 296972"/>
                <a:gd name="connsiteX6" fmla="*/ 433373 w 435099"/>
                <a:gd name="connsiteY6" fmla="*/ 12086 h 296972"/>
                <a:gd name="connsiteX7" fmla="*/ 433373 w 435099"/>
                <a:gd name="connsiteY7" fmla="*/ 295246 h 296972"/>
                <a:gd name="connsiteX8" fmla="*/ 5180 w 435099"/>
                <a:gd name="connsiteY8" fmla="*/ 295246 h 296972"/>
                <a:gd name="connsiteX9" fmla="*/ 5180 w 435099"/>
                <a:gd name="connsiteY9" fmla="*/ 274527 h 296972"/>
                <a:gd name="connsiteX10" fmla="*/ 12086 w 435099"/>
                <a:gd name="connsiteY10" fmla="*/ 267621 h 296972"/>
                <a:gd name="connsiteX11" fmla="*/ 18992 w 435099"/>
                <a:gd name="connsiteY11" fmla="*/ 260715 h 296972"/>
                <a:gd name="connsiteX12" fmla="*/ 32805 w 435099"/>
                <a:gd name="connsiteY12" fmla="*/ 233089 h 296972"/>
                <a:gd name="connsiteX13" fmla="*/ 46618 w 435099"/>
                <a:gd name="connsiteY13" fmla="*/ 198557 h 296972"/>
                <a:gd name="connsiteX14" fmla="*/ 53524 w 435099"/>
                <a:gd name="connsiteY14" fmla="*/ 191651 h 296972"/>
                <a:gd name="connsiteX15" fmla="*/ 60431 w 435099"/>
                <a:gd name="connsiteY15" fmla="*/ 177838 h 296972"/>
                <a:gd name="connsiteX16" fmla="*/ 67337 w 435099"/>
                <a:gd name="connsiteY16" fmla="*/ 177838 h 296972"/>
                <a:gd name="connsiteX17" fmla="*/ 67337 w 435099"/>
                <a:gd name="connsiteY17" fmla="*/ 170932 h 296972"/>
                <a:gd name="connsiteX18" fmla="*/ 74243 w 435099"/>
                <a:gd name="connsiteY18" fmla="*/ 164026 h 296972"/>
                <a:gd name="connsiteX19" fmla="*/ 74243 w 435099"/>
                <a:gd name="connsiteY19" fmla="*/ 157119 h 296972"/>
                <a:gd name="connsiteX20" fmla="*/ 81150 w 435099"/>
                <a:gd name="connsiteY20" fmla="*/ 150213 h 296972"/>
                <a:gd name="connsiteX21" fmla="*/ 101869 w 435099"/>
                <a:gd name="connsiteY21" fmla="*/ 129494 h 296972"/>
                <a:gd name="connsiteX22" fmla="*/ 136400 w 435099"/>
                <a:gd name="connsiteY22" fmla="*/ 94962 h 296972"/>
                <a:gd name="connsiteX23" fmla="*/ 191651 w 435099"/>
                <a:gd name="connsiteY23" fmla="*/ 53524 h 296972"/>
                <a:gd name="connsiteX24" fmla="*/ 253808 w 435099"/>
                <a:gd name="connsiteY24" fmla="*/ 12086 h 296972"/>
                <a:gd name="connsiteX25" fmla="*/ 281434 w 435099"/>
                <a:gd name="connsiteY25" fmla="*/ 5180 h 29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5099" h="296972">
                  <a:moveTo>
                    <a:pt x="281434" y="5180"/>
                  </a:moveTo>
                  <a:lnTo>
                    <a:pt x="295246" y="5180"/>
                  </a:lnTo>
                  <a:lnTo>
                    <a:pt x="295246" y="12086"/>
                  </a:lnTo>
                  <a:cubicBezTo>
                    <a:pt x="295246" y="12086"/>
                    <a:pt x="297546" y="12086"/>
                    <a:pt x="302153" y="12086"/>
                  </a:cubicBezTo>
                  <a:lnTo>
                    <a:pt x="302153" y="5180"/>
                  </a:lnTo>
                  <a:lnTo>
                    <a:pt x="364310" y="5180"/>
                  </a:lnTo>
                  <a:lnTo>
                    <a:pt x="433373" y="12086"/>
                  </a:lnTo>
                  <a:lnTo>
                    <a:pt x="433373" y="295246"/>
                  </a:lnTo>
                  <a:lnTo>
                    <a:pt x="5180" y="295246"/>
                  </a:lnTo>
                  <a:lnTo>
                    <a:pt x="5180" y="274527"/>
                  </a:lnTo>
                  <a:lnTo>
                    <a:pt x="12086" y="267621"/>
                  </a:lnTo>
                  <a:lnTo>
                    <a:pt x="18992" y="260715"/>
                  </a:lnTo>
                  <a:lnTo>
                    <a:pt x="32805" y="233089"/>
                  </a:lnTo>
                  <a:cubicBezTo>
                    <a:pt x="42011" y="214670"/>
                    <a:pt x="46618" y="203164"/>
                    <a:pt x="46618" y="198557"/>
                  </a:cubicBezTo>
                  <a:lnTo>
                    <a:pt x="53524" y="191651"/>
                  </a:lnTo>
                  <a:cubicBezTo>
                    <a:pt x="58131" y="187045"/>
                    <a:pt x="60431" y="182445"/>
                    <a:pt x="60431" y="177838"/>
                  </a:cubicBezTo>
                  <a:cubicBezTo>
                    <a:pt x="60431" y="177838"/>
                    <a:pt x="62730" y="177838"/>
                    <a:pt x="67337" y="177838"/>
                  </a:cubicBezTo>
                  <a:lnTo>
                    <a:pt x="67337" y="170932"/>
                  </a:lnTo>
                  <a:cubicBezTo>
                    <a:pt x="71943" y="170932"/>
                    <a:pt x="74243" y="168632"/>
                    <a:pt x="74243" y="164026"/>
                  </a:cubicBezTo>
                  <a:lnTo>
                    <a:pt x="74243" y="157119"/>
                  </a:lnTo>
                  <a:cubicBezTo>
                    <a:pt x="74243" y="157119"/>
                    <a:pt x="76543" y="154820"/>
                    <a:pt x="81150" y="150213"/>
                  </a:cubicBezTo>
                  <a:lnTo>
                    <a:pt x="101869" y="129494"/>
                  </a:lnTo>
                  <a:cubicBezTo>
                    <a:pt x="120288" y="115681"/>
                    <a:pt x="131794" y="104168"/>
                    <a:pt x="136400" y="94962"/>
                  </a:cubicBezTo>
                  <a:cubicBezTo>
                    <a:pt x="141007" y="85756"/>
                    <a:pt x="159419" y="71943"/>
                    <a:pt x="191651" y="53524"/>
                  </a:cubicBezTo>
                  <a:cubicBezTo>
                    <a:pt x="223883" y="35107"/>
                    <a:pt x="244602" y="21294"/>
                    <a:pt x="253808" y="12086"/>
                  </a:cubicBezTo>
                  <a:cubicBezTo>
                    <a:pt x="267621" y="12086"/>
                    <a:pt x="276827" y="9784"/>
                    <a:pt x="281434" y="5180"/>
                  </a:cubicBezTo>
                  <a:close/>
                </a:path>
              </a:pathLst>
            </a:custGeom>
            <a:solidFill>
              <a:srgbClr val="F5F7F7"/>
            </a:solidFill>
            <a:ln w="9525" cap="flat">
              <a:solidFill>
                <a:srgbClr val="F5F7F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4D989421-EF15-448D-B6B9-D5C797C5B250}"/>
                </a:ext>
              </a:extLst>
            </p:cNvPr>
            <p:cNvSpPr/>
            <p:nvPr/>
          </p:nvSpPr>
          <p:spPr>
            <a:xfrm>
              <a:off x="1826568" y="3123774"/>
              <a:ext cx="669915" cy="669915"/>
            </a:xfrm>
            <a:custGeom>
              <a:avLst/>
              <a:gdLst>
                <a:gd name="connsiteX0" fmla="*/ 364310 w 669915"/>
                <a:gd name="connsiteY0" fmla="*/ 668189 h 669915"/>
                <a:gd name="connsiteX1" fmla="*/ 170932 w 669915"/>
                <a:gd name="connsiteY1" fmla="*/ 668189 h 669915"/>
                <a:gd name="connsiteX2" fmla="*/ 164026 w 669915"/>
                <a:gd name="connsiteY2" fmla="*/ 661283 h 669915"/>
                <a:gd name="connsiteX3" fmla="*/ 164026 w 669915"/>
                <a:gd name="connsiteY3" fmla="*/ 585313 h 669915"/>
                <a:gd name="connsiteX4" fmla="*/ 170932 w 669915"/>
                <a:gd name="connsiteY4" fmla="*/ 585313 h 669915"/>
                <a:gd name="connsiteX5" fmla="*/ 170932 w 669915"/>
                <a:gd name="connsiteY5" fmla="*/ 578406 h 669915"/>
                <a:gd name="connsiteX6" fmla="*/ 357403 w 669915"/>
                <a:gd name="connsiteY6" fmla="*/ 578406 h 669915"/>
                <a:gd name="connsiteX7" fmla="*/ 564594 w 669915"/>
                <a:gd name="connsiteY7" fmla="*/ 557687 h 669915"/>
                <a:gd name="connsiteX8" fmla="*/ 585313 w 669915"/>
                <a:gd name="connsiteY8" fmla="*/ 343591 h 669915"/>
                <a:gd name="connsiteX9" fmla="*/ 578406 w 669915"/>
                <a:gd name="connsiteY9" fmla="*/ 122588 h 669915"/>
                <a:gd name="connsiteX10" fmla="*/ 343591 w 669915"/>
                <a:gd name="connsiteY10" fmla="*/ 94962 h 669915"/>
                <a:gd name="connsiteX11" fmla="*/ 108775 w 669915"/>
                <a:gd name="connsiteY11" fmla="*/ 108775 h 669915"/>
                <a:gd name="connsiteX12" fmla="*/ 94962 w 669915"/>
                <a:gd name="connsiteY12" fmla="*/ 260715 h 669915"/>
                <a:gd name="connsiteX13" fmla="*/ 88056 w 669915"/>
                <a:gd name="connsiteY13" fmla="*/ 398841 h 669915"/>
                <a:gd name="connsiteX14" fmla="*/ 12086 w 669915"/>
                <a:gd name="connsiteY14" fmla="*/ 398841 h 669915"/>
                <a:gd name="connsiteX15" fmla="*/ 12086 w 669915"/>
                <a:gd name="connsiteY15" fmla="*/ 385029 h 669915"/>
                <a:gd name="connsiteX16" fmla="*/ 5180 w 669915"/>
                <a:gd name="connsiteY16" fmla="*/ 385029 h 669915"/>
                <a:gd name="connsiteX17" fmla="*/ 12086 w 669915"/>
                <a:gd name="connsiteY17" fmla="*/ 253808 h 669915"/>
                <a:gd name="connsiteX18" fmla="*/ 32805 w 669915"/>
                <a:gd name="connsiteY18" fmla="*/ 81150 h 669915"/>
                <a:gd name="connsiteX19" fmla="*/ 53524 w 669915"/>
                <a:gd name="connsiteY19" fmla="*/ 32805 h 669915"/>
                <a:gd name="connsiteX20" fmla="*/ 88056 w 669915"/>
                <a:gd name="connsiteY20" fmla="*/ 12086 h 669915"/>
                <a:gd name="connsiteX21" fmla="*/ 343591 w 669915"/>
                <a:gd name="connsiteY21" fmla="*/ 5180 h 669915"/>
                <a:gd name="connsiteX22" fmla="*/ 606032 w 669915"/>
                <a:gd name="connsiteY22" fmla="*/ 32805 h 669915"/>
                <a:gd name="connsiteX23" fmla="*/ 654376 w 669915"/>
                <a:gd name="connsiteY23" fmla="*/ 94962 h 669915"/>
                <a:gd name="connsiteX24" fmla="*/ 668189 w 669915"/>
                <a:gd name="connsiteY24" fmla="*/ 350497 h 669915"/>
                <a:gd name="connsiteX25" fmla="*/ 647470 w 669915"/>
                <a:gd name="connsiteY25" fmla="*/ 592219 h 669915"/>
                <a:gd name="connsiteX26" fmla="*/ 606032 w 669915"/>
                <a:gd name="connsiteY26" fmla="*/ 640563 h 669915"/>
                <a:gd name="connsiteX27" fmla="*/ 571500 w 669915"/>
                <a:gd name="connsiteY27" fmla="*/ 661283 h 669915"/>
                <a:gd name="connsiteX28" fmla="*/ 364310 w 669915"/>
                <a:gd name="connsiteY28" fmla="*/ 668189 h 6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9915" h="669915">
                  <a:moveTo>
                    <a:pt x="364310" y="668189"/>
                  </a:moveTo>
                  <a:lnTo>
                    <a:pt x="170932" y="668189"/>
                  </a:lnTo>
                  <a:lnTo>
                    <a:pt x="164026" y="661283"/>
                  </a:lnTo>
                  <a:lnTo>
                    <a:pt x="164026" y="585313"/>
                  </a:lnTo>
                  <a:lnTo>
                    <a:pt x="170932" y="585313"/>
                  </a:lnTo>
                  <a:lnTo>
                    <a:pt x="170932" y="578406"/>
                  </a:lnTo>
                  <a:lnTo>
                    <a:pt x="357403" y="578406"/>
                  </a:lnTo>
                  <a:cubicBezTo>
                    <a:pt x="486324" y="573800"/>
                    <a:pt x="555387" y="566894"/>
                    <a:pt x="564594" y="557687"/>
                  </a:cubicBezTo>
                  <a:cubicBezTo>
                    <a:pt x="573800" y="543875"/>
                    <a:pt x="580706" y="472511"/>
                    <a:pt x="585313" y="343591"/>
                  </a:cubicBezTo>
                  <a:cubicBezTo>
                    <a:pt x="589919" y="214670"/>
                    <a:pt x="587613" y="141007"/>
                    <a:pt x="578406" y="122588"/>
                  </a:cubicBezTo>
                  <a:cubicBezTo>
                    <a:pt x="569200" y="108775"/>
                    <a:pt x="490924" y="99569"/>
                    <a:pt x="343591" y="94962"/>
                  </a:cubicBezTo>
                  <a:cubicBezTo>
                    <a:pt x="196258" y="90356"/>
                    <a:pt x="117981" y="94962"/>
                    <a:pt x="108775" y="108775"/>
                  </a:cubicBezTo>
                  <a:cubicBezTo>
                    <a:pt x="99569" y="117981"/>
                    <a:pt x="94962" y="168632"/>
                    <a:pt x="94962" y="260715"/>
                  </a:cubicBezTo>
                  <a:lnTo>
                    <a:pt x="88056" y="398841"/>
                  </a:lnTo>
                  <a:lnTo>
                    <a:pt x="12086" y="398841"/>
                  </a:lnTo>
                  <a:lnTo>
                    <a:pt x="12086" y="385029"/>
                  </a:lnTo>
                  <a:lnTo>
                    <a:pt x="5180" y="385029"/>
                  </a:lnTo>
                  <a:lnTo>
                    <a:pt x="12086" y="253808"/>
                  </a:lnTo>
                  <a:cubicBezTo>
                    <a:pt x="12086" y="161726"/>
                    <a:pt x="18992" y="104168"/>
                    <a:pt x="32805" y="81150"/>
                  </a:cubicBezTo>
                  <a:cubicBezTo>
                    <a:pt x="46618" y="58131"/>
                    <a:pt x="53524" y="42011"/>
                    <a:pt x="53524" y="32805"/>
                  </a:cubicBezTo>
                  <a:cubicBezTo>
                    <a:pt x="58131" y="28199"/>
                    <a:pt x="69637" y="21292"/>
                    <a:pt x="88056" y="12086"/>
                  </a:cubicBezTo>
                  <a:cubicBezTo>
                    <a:pt x="106475" y="7480"/>
                    <a:pt x="191651" y="5180"/>
                    <a:pt x="343591" y="5180"/>
                  </a:cubicBezTo>
                  <a:cubicBezTo>
                    <a:pt x="500137" y="5180"/>
                    <a:pt x="587613" y="14386"/>
                    <a:pt x="606032" y="32805"/>
                  </a:cubicBezTo>
                  <a:cubicBezTo>
                    <a:pt x="624451" y="46618"/>
                    <a:pt x="640563" y="67337"/>
                    <a:pt x="654376" y="94962"/>
                  </a:cubicBezTo>
                  <a:cubicBezTo>
                    <a:pt x="668189" y="122588"/>
                    <a:pt x="672795" y="207764"/>
                    <a:pt x="668189" y="350497"/>
                  </a:cubicBezTo>
                  <a:cubicBezTo>
                    <a:pt x="663582" y="488624"/>
                    <a:pt x="656676" y="569200"/>
                    <a:pt x="647470" y="592219"/>
                  </a:cubicBezTo>
                  <a:cubicBezTo>
                    <a:pt x="633657" y="615238"/>
                    <a:pt x="619844" y="631357"/>
                    <a:pt x="606032" y="640563"/>
                  </a:cubicBezTo>
                  <a:cubicBezTo>
                    <a:pt x="592219" y="649770"/>
                    <a:pt x="580706" y="656676"/>
                    <a:pt x="571500" y="661283"/>
                  </a:cubicBezTo>
                  <a:cubicBezTo>
                    <a:pt x="562294" y="665889"/>
                    <a:pt x="493230" y="668189"/>
                    <a:pt x="364310" y="66818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D64E476E-6D39-4ADB-9A67-C769753CFD00}"/>
                </a:ext>
              </a:extLst>
            </p:cNvPr>
            <p:cNvSpPr/>
            <p:nvPr/>
          </p:nvSpPr>
          <p:spPr>
            <a:xfrm>
              <a:off x="5305063" y="3330964"/>
              <a:ext cx="1063577" cy="1063577"/>
            </a:xfrm>
            <a:custGeom>
              <a:avLst/>
              <a:gdLst>
                <a:gd name="connsiteX0" fmla="*/ 207766 w 1063576"/>
                <a:gd name="connsiteY0" fmla="*/ 12086 h 1063577"/>
                <a:gd name="connsiteX1" fmla="*/ 256111 w 1063576"/>
                <a:gd name="connsiteY1" fmla="*/ 5180 h 1063577"/>
                <a:gd name="connsiteX2" fmla="*/ 263017 w 1063576"/>
                <a:gd name="connsiteY2" fmla="*/ 5180 h 1063577"/>
                <a:gd name="connsiteX3" fmla="*/ 269923 w 1063576"/>
                <a:gd name="connsiteY3" fmla="*/ 94962 h 1063577"/>
                <a:gd name="connsiteX4" fmla="*/ 256111 w 1063576"/>
                <a:gd name="connsiteY4" fmla="*/ 184745 h 1063577"/>
                <a:gd name="connsiteX5" fmla="*/ 242298 w 1063576"/>
                <a:gd name="connsiteY5" fmla="*/ 184745 h 1063577"/>
                <a:gd name="connsiteX6" fmla="*/ 221579 w 1063576"/>
                <a:gd name="connsiteY6" fmla="*/ 191651 h 1063577"/>
                <a:gd name="connsiteX7" fmla="*/ 187047 w 1063576"/>
                <a:gd name="connsiteY7" fmla="*/ 212370 h 1063577"/>
                <a:gd name="connsiteX8" fmla="*/ 180141 w 1063576"/>
                <a:gd name="connsiteY8" fmla="*/ 543875 h 1063577"/>
                <a:gd name="connsiteX9" fmla="*/ 193954 w 1063576"/>
                <a:gd name="connsiteY9" fmla="*/ 868473 h 1063577"/>
                <a:gd name="connsiteX10" fmla="*/ 532365 w 1063576"/>
                <a:gd name="connsiteY10" fmla="*/ 882286 h 1063577"/>
                <a:gd name="connsiteX11" fmla="*/ 877682 w 1063576"/>
                <a:gd name="connsiteY11" fmla="*/ 854660 h 1063577"/>
                <a:gd name="connsiteX12" fmla="*/ 884588 w 1063576"/>
                <a:gd name="connsiteY12" fmla="*/ 530062 h 1063577"/>
                <a:gd name="connsiteX13" fmla="*/ 877682 w 1063576"/>
                <a:gd name="connsiteY13" fmla="*/ 219276 h 1063577"/>
                <a:gd name="connsiteX14" fmla="*/ 870775 w 1063576"/>
                <a:gd name="connsiteY14" fmla="*/ 212370 h 1063577"/>
                <a:gd name="connsiteX15" fmla="*/ 870775 w 1063576"/>
                <a:gd name="connsiteY15" fmla="*/ 198557 h 1063577"/>
                <a:gd name="connsiteX16" fmla="*/ 863869 w 1063576"/>
                <a:gd name="connsiteY16" fmla="*/ 198557 h 1063577"/>
                <a:gd name="connsiteX17" fmla="*/ 856963 w 1063576"/>
                <a:gd name="connsiteY17" fmla="*/ 191651 h 1063577"/>
                <a:gd name="connsiteX18" fmla="*/ 850056 w 1063576"/>
                <a:gd name="connsiteY18" fmla="*/ 184745 h 1063577"/>
                <a:gd name="connsiteX19" fmla="*/ 822431 w 1063576"/>
                <a:gd name="connsiteY19" fmla="*/ 184745 h 1063577"/>
                <a:gd name="connsiteX20" fmla="*/ 801712 w 1063576"/>
                <a:gd name="connsiteY20" fmla="*/ 94962 h 1063577"/>
                <a:gd name="connsiteX21" fmla="*/ 801712 w 1063576"/>
                <a:gd name="connsiteY21" fmla="*/ 5180 h 1063577"/>
                <a:gd name="connsiteX22" fmla="*/ 856963 w 1063576"/>
                <a:gd name="connsiteY22" fmla="*/ 5180 h 1063577"/>
                <a:gd name="connsiteX23" fmla="*/ 926026 w 1063576"/>
                <a:gd name="connsiteY23" fmla="*/ 18992 h 1063577"/>
                <a:gd name="connsiteX24" fmla="*/ 981277 w 1063576"/>
                <a:gd name="connsiteY24" fmla="*/ 67337 h 1063577"/>
                <a:gd name="connsiteX25" fmla="*/ 1036528 w 1063576"/>
                <a:gd name="connsiteY25" fmla="*/ 143307 h 1063577"/>
                <a:gd name="connsiteX26" fmla="*/ 1057247 w 1063576"/>
                <a:gd name="connsiteY26" fmla="*/ 516249 h 1063577"/>
                <a:gd name="connsiteX27" fmla="*/ 1050340 w 1063576"/>
                <a:gd name="connsiteY27" fmla="*/ 896098 h 1063577"/>
                <a:gd name="connsiteX28" fmla="*/ 1008902 w 1063576"/>
                <a:gd name="connsiteY28" fmla="*/ 978974 h 1063577"/>
                <a:gd name="connsiteX29" fmla="*/ 953652 w 1063576"/>
                <a:gd name="connsiteY29" fmla="*/ 1034225 h 1063577"/>
                <a:gd name="connsiteX30" fmla="*/ 539271 w 1063576"/>
                <a:gd name="connsiteY30" fmla="*/ 1061851 h 1063577"/>
                <a:gd name="connsiteX31" fmla="*/ 152516 w 1063576"/>
                <a:gd name="connsiteY31" fmla="*/ 1054944 h 1063577"/>
                <a:gd name="connsiteX32" fmla="*/ 97265 w 1063576"/>
                <a:gd name="connsiteY32" fmla="*/ 1020412 h 1063577"/>
                <a:gd name="connsiteX33" fmla="*/ 35108 w 1063576"/>
                <a:gd name="connsiteY33" fmla="*/ 944443 h 1063577"/>
                <a:gd name="connsiteX34" fmla="*/ 7482 w 1063576"/>
                <a:gd name="connsiteY34" fmla="*/ 557687 h 1063577"/>
                <a:gd name="connsiteX35" fmla="*/ 14389 w 1063576"/>
                <a:gd name="connsiteY35" fmla="*/ 170932 h 1063577"/>
                <a:gd name="connsiteX36" fmla="*/ 55827 w 1063576"/>
                <a:gd name="connsiteY36" fmla="*/ 94962 h 1063577"/>
                <a:gd name="connsiteX37" fmla="*/ 117984 w 1063576"/>
                <a:gd name="connsiteY37" fmla="*/ 32805 h 1063577"/>
                <a:gd name="connsiteX38" fmla="*/ 207766 w 1063576"/>
                <a:gd name="connsiteY38" fmla="*/ 12086 h 10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3576" h="1063577">
                  <a:moveTo>
                    <a:pt x="207766" y="12086"/>
                  </a:moveTo>
                  <a:lnTo>
                    <a:pt x="256111" y="5180"/>
                  </a:lnTo>
                  <a:lnTo>
                    <a:pt x="263017" y="5180"/>
                  </a:lnTo>
                  <a:cubicBezTo>
                    <a:pt x="267624" y="5180"/>
                    <a:pt x="269923" y="35105"/>
                    <a:pt x="269923" y="94962"/>
                  </a:cubicBezTo>
                  <a:cubicBezTo>
                    <a:pt x="269923" y="154819"/>
                    <a:pt x="265317" y="184745"/>
                    <a:pt x="256111" y="184745"/>
                  </a:cubicBezTo>
                  <a:lnTo>
                    <a:pt x="242298" y="184745"/>
                  </a:lnTo>
                  <a:lnTo>
                    <a:pt x="221579" y="191651"/>
                  </a:lnTo>
                  <a:cubicBezTo>
                    <a:pt x="203160" y="196258"/>
                    <a:pt x="191654" y="203164"/>
                    <a:pt x="187047" y="212370"/>
                  </a:cubicBezTo>
                  <a:cubicBezTo>
                    <a:pt x="182441" y="226183"/>
                    <a:pt x="180141" y="336684"/>
                    <a:pt x="180141" y="543875"/>
                  </a:cubicBezTo>
                  <a:cubicBezTo>
                    <a:pt x="180141" y="751065"/>
                    <a:pt x="184747" y="859267"/>
                    <a:pt x="193954" y="868473"/>
                  </a:cubicBezTo>
                  <a:cubicBezTo>
                    <a:pt x="198560" y="882286"/>
                    <a:pt x="311362" y="886892"/>
                    <a:pt x="532365" y="882286"/>
                  </a:cubicBezTo>
                  <a:cubicBezTo>
                    <a:pt x="753368" y="877679"/>
                    <a:pt x="868476" y="868473"/>
                    <a:pt x="877682" y="854660"/>
                  </a:cubicBezTo>
                  <a:cubicBezTo>
                    <a:pt x="882288" y="836241"/>
                    <a:pt x="884588" y="728046"/>
                    <a:pt x="884588" y="530062"/>
                  </a:cubicBezTo>
                  <a:cubicBezTo>
                    <a:pt x="884588" y="327478"/>
                    <a:pt x="882288" y="223883"/>
                    <a:pt x="877682" y="219276"/>
                  </a:cubicBezTo>
                  <a:lnTo>
                    <a:pt x="870775" y="212370"/>
                  </a:lnTo>
                  <a:lnTo>
                    <a:pt x="870775" y="198557"/>
                  </a:lnTo>
                  <a:lnTo>
                    <a:pt x="863869" y="198557"/>
                  </a:lnTo>
                  <a:lnTo>
                    <a:pt x="856963" y="191651"/>
                  </a:lnTo>
                  <a:lnTo>
                    <a:pt x="850056" y="184745"/>
                  </a:lnTo>
                  <a:lnTo>
                    <a:pt x="822431" y="184745"/>
                  </a:lnTo>
                  <a:cubicBezTo>
                    <a:pt x="808618" y="184745"/>
                    <a:pt x="801712" y="154819"/>
                    <a:pt x="801712" y="94962"/>
                  </a:cubicBezTo>
                  <a:lnTo>
                    <a:pt x="801712" y="5180"/>
                  </a:lnTo>
                  <a:lnTo>
                    <a:pt x="856963" y="5180"/>
                  </a:lnTo>
                  <a:cubicBezTo>
                    <a:pt x="879982" y="5180"/>
                    <a:pt x="903007" y="9786"/>
                    <a:pt x="926026" y="18992"/>
                  </a:cubicBezTo>
                  <a:cubicBezTo>
                    <a:pt x="944445" y="28199"/>
                    <a:pt x="962858" y="44318"/>
                    <a:pt x="981277" y="67337"/>
                  </a:cubicBezTo>
                  <a:cubicBezTo>
                    <a:pt x="999696" y="85756"/>
                    <a:pt x="1018108" y="111075"/>
                    <a:pt x="1036528" y="143307"/>
                  </a:cubicBezTo>
                  <a:cubicBezTo>
                    <a:pt x="1045734" y="175539"/>
                    <a:pt x="1052640" y="299853"/>
                    <a:pt x="1057247" y="516249"/>
                  </a:cubicBezTo>
                  <a:cubicBezTo>
                    <a:pt x="1061853" y="737252"/>
                    <a:pt x="1059547" y="863866"/>
                    <a:pt x="1050340" y="896098"/>
                  </a:cubicBezTo>
                  <a:cubicBezTo>
                    <a:pt x="1041134" y="928330"/>
                    <a:pt x="1027321" y="955955"/>
                    <a:pt x="1008902" y="978974"/>
                  </a:cubicBezTo>
                  <a:cubicBezTo>
                    <a:pt x="995090" y="1001993"/>
                    <a:pt x="976670" y="1020412"/>
                    <a:pt x="953652" y="1034225"/>
                  </a:cubicBezTo>
                  <a:cubicBezTo>
                    <a:pt x="930633" y="1048038"/>
                    <a:pt x="792506" y="1057244"/>
                    <a:pt x="539271" y="1061851"/>
                  </a:cubicBezTo>
                  <a:cubicBezTo>
                    <a:pt x="290642" y="1066457"/>
                    <a:pt x="161722" y="1064150"/>
                    <a:pt x="152516" y="1054944"/>
                  </a:cubicBezTo>
                  <a:cubicBezTo>
                    <a:pt x="138703" y="1054944"/>
                    <a:pt x="120284" y="1043431"/>
                    <a:pt x="97265" y="1020412"/>
                  </a:cubicBezTo>
                  <a:cubicBezTo>
                    <a:pt x="69639" y="1001993"/>
                    <a:pt x="48920" y="976674"/>
                    <a:pt x="35108" y="944443"/>
                  </a:cubicBezTo>
                  <a:cubicBezTo>
                    <a:pt x="21295" y="912211"/>
                    <a:pt x="12089" y="783297"/>
                    <a:pt x="7482" y="557687"/>
                  </a:cubicBezTo>
                  <a:cubicBezTo>
                    <a:pt x="2876" y="327478"/>
                    <a:pt x="5183" y="198557"/>
                    <a:pt x="14389" y="170932"/>
                  </a:cubicBezTo>
                  <a:cubicBezTo>
                    <a:pt x="23595" y="147913"/>
                    <a:pt x="37408" y="122588"/>
                    <a:pt x="55827" y="94962"/>
                  </a:cubicBezTo>
                  <a:cubicBezTo>
                    <a:pt x="74246" y="67337"/>
                    <a:pt x="94965" y="46618"/>
                    <a:pt x="117984" y="32805"/>
                  </a:cubicBezTo>
                  <a:cubicBezTo>
                    <a:pt x="141003" y="23599"/>
                    <a:pt x="170935" y="16693"/>
                    <a:pt x="207766" y="1208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5077B622-D81B-48FC-B291-5C8918057FA2}"/>
                </a:ext>
              </a:extLst>
            </p:cNvPr>
            <p:cNvSpPr/>
            <p:nvPr/>
          </p:nvSpPr>
          <p:spPr>
            <a:xfrm>
              <a:off x="5742465" y="1140270"/>
              <a:ext cx="559414" cy="669915"/>
            </a:xfrm>
            <a:custGeom>
              <a:avLst/>
              <a:gdLst>
                <a:gd name="connsiteX0" fmla="*/ 274527 w 559413"/>
                <a:gd name="connsiteY0" fmla="*/ 6562 h 669915"/>
                <a:gd name="connsiteX1" fmla="*/ 530062 w 559413"/>
                <a:gd name="connsiteY1" fmla="*/ 27281 h 669915"/>
                <a:gd name="connsiteX2" fmla="*/ 557687 w 559413"/>
                <a:gd name="connsiteY2" fmla="*/ 338067 h 669915"/>
                <a:gd name="connsiteX3" fmla="*/ 536968 w 559413"/>
                <a:gd name="connsiteY3" fmla="*/ 648852 h 669915"/>
                <a:gd name="connsiteX4" fmla="*/ 281434 w 559413"/>
                <a:gd name="connsiteY4" fmla="*/ 669571 h 669915"/>
                <a:gd name="connsiteX5" fmla="*/ 25899 w 559413"/>
                <a:gd name="connsiteY5" fmla="*/ 648852 h 669915"/>
                <a:gd name="connsiteX6" fmla="*/ 5180 w 559413"/>
                <a:gd name="connsiteY6" fmla="*/ 338067 h 669915"/>
                <a:gd name="connsiteX7" fmla="*/ 18992 w 559413"/>
                <a:gd name="connsiteY7" fmla="*/ 27281 h 669915"/>
                <a:gd name="connsiteX8" fmla="*/ 274527 w 559413"/>
                <a:gd name="connsiteY8" fmla="*/ 6562 h 66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413" h="669915">
                  <a:moveTo>
                    <a:pt x="274527" y="6562"/>
                  </a:moveTo>
                  <a:cubicBezTo>
                    <a:pt x="431073" y="1956"/>
                    <a:pt x="516249" y="8862"/>
                    <a:pt x="530062" y="27281"/>
                  </a:cubicBezTo>
                  <a:cubicBezTo>
                    <a:pt x="548481" y="41094"/>
                    <a:pt x="557687" y="144689"/>
                    <a:pt x="557687" y="338067"/>
                  </a:cubicBezTo>
                  <a:cubicBezTo>
                    <a:pt x="557687" y="531444"/>
                    <a:pt x="550781" y="635040"/>
                    <a:pt x="536968" y="648852"/>
                  </a:cubicBezTo>
                  <a:cubicBezTo>
                    <a:pt x="527762" y="658058"/>
                    <a:pt x="442579" y="664965"/>
                    <a:pt x="281434" y="669571"/>
                  </a:cubicBezTo>
                  <a:cubicBezTo>
                    <a:pt x="124887" y="674178"/>
                    <a:pt x="39711" y="667271"/>
                    <a:pt x="25899" y="648852"/>
                  </a:cubicBezTo>
                  <a:cubicBezTo>
                    <a:pt x="12086" y="635040"/>
                    <a:pt x="5180" y="531444"/>
                    <a:pt x="5180" y="338067"/>
                  </a:cubicBezTo>
                  <a:cubicBezTo>
                    <a:pt x="5180" y="144689"/>
                    <a:pt x="9786" y="41094"/>
                    <a:pt x="18992" y="27281"/>
                  </a:cubicBezTo>
                  <a:cubicBezTo>
                    <a:pt x="28199" y="13469"/>
                    <a:pt x="113381" y="6562"/>
                    <a:pt x="274527" y="656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185A8EB7-0CB6-4907-BC35-E8E4AE7E88D8}"/>
                </a:ext>
              </a:extLst>
            </p:cNvPr>
            <p:cNvSpPr/>
            <p:nvPr/>
          </p:nvSpPr>
          <p:spPr>
            <a:xfrm>
              <a:off x="3587686" y="2686371"/>
              <a:ext cx="559414" cy="386755"/>
            </a:xfrm>
            <a:custGeom>
              <a:avLst/>
              <a:gdLst>
                <a:gd name="connsiteX0" fmla="*/ 219276 w 559413"/>
                <a:gd name="connsiteY0" fmla="*/ 14389 h 386755"/>
                <a:gd name="connsiteX1" fmla="*/ 226183 w 559413"/>
                <a:gd name="connsiteY1" fmla="*/ 28201 h 386755"/>
                <a:gd name="connsiteX2" fmla="*/ 233089 w 559413"/>
                <a:gd name="connsiteY2" fmla="*/ 69639 h 386755"/>
                <a:gd name="connsiteX3" fmla="*/ 274527 w 559413"/>
                <a:gd name="connsiteY3" fmla="*/ 138703 h 386755"/>
                <a:gd name="connsiteX4" fmla="*/ 322872 w 559413"/>
                <a:gd name="connsiteY4" fmla="*/ 173235 h 386755"/>
                <a:gd name="connsiteX5" fmla="*/ 447186 w 559413"/>
                <a:gd name="connsiteY5" fmla="*/ 180141 h 386755"/>
                <a:gd name="connsiteX6" fmla="*/ 557687 w 559413"/>
                <a:gd name="connsiteY6" fmla="*/ 180141 h 386755"/>
                <a:gd name="connsiteX7" fmla="*/ 557687 w 559413"/>
                <a:gd name="connsiteY7" fmla="*/ 387331 h 386755"/>
                <a:gd name="connsiteX8" fmla="*/ 281434 w 559413"/>
                <a:gd name="connsiteY8" fmla="*/ 387331 h 386755"/>
                <a:gd name="connsiteX9" fmla="*/ 12086 w 559413"/>
                <a:gd name="connsiteY9" fmla="*/ 387331 h 386755"/>
                <a:gd name="connsiteX10" fmla="*/ 5180 w 559413"/>
                <a:gd name="connsiteY10" fmla="*/ 200860 h 386755"/>
                <a:gd name="connsiteX11" fmla="*/ 108775 w 559413"/>
                <a:gd name="connsiteY11" fmla="*/ 7482 h 386755"/>
                <a:gd name="connsiteX12" fmla="*/ 219276 w 559413"/>
                <a:gd name="connsiteY12" fmla="*/ 14389 h 38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9413" h="386755">
                  <a:moveTo>
                    <a:pt x="219276" y="14389"/>
                  </a:moveTo>
                  <a:lnTo>
                    <a:pt x="226183" y="28201"/>
                  </a:lnTo>
                  <a:lnTo>
                    <a:pt x="233089" y="69639"/>
                  </a:lnTo>
                  <a:cubicBezTo>
                    <a:pt x="237696" y="92658"/>
                    <a:pt x="251508" y="115684"/>
                    <a:pt x="274527" y="138703"/>
                  </a:cubicBezTo>
                  <a:cubicBezTo>
                    <a:pt x="297546" y="157122"/>
                    <a:pt x="313665" y="168628"/>
                    <a:pt x="322872" y="173235"/>
                  </a:cubicBezTo>
                  <a:cubicBezTo>
                    <a:pt x="327478" y="177841"/>
                    <a:pt x="368916" y="180141"/>
                    <a:pt x="447186" y="180141"/>
                  </a:cubicBezTo>
                  <a:lnTo>
                    <a:pt x="557687" y="180141"/>
                  </a:lnTo>
                  <a:lnTo>
                    <a:pt x="557687" y="387331"/>
                  </a:lnTo>
                  <a:lnTo>
                    <a:pt x="281434" y="387331"/>
                  </a:lnTo>
                  <a:cubicBezTo>
                    <a:pt x="101869" y="387331"/>
                    <a:pt x="12086" y="387331"/>
                    <a:pt x="12086" y="387331"/>
                  </a:cubicBezTo>
                  <a:cubicBezTo>
                    <a:pt x="7480" y="387331"/>
                    <a:pt x="5180" y="325174"/>
                    <a:pt x="5180" y="200860"/>
                  </a:cubicBezTo>
                  <a:cubicBezTo>
                    <a:pt x="5180" y="76546"/>
                    <a:pt x="39711" y="12089"/>
                    <a:pt x="108775" y="7482"/>
                  </a:cubicBezTo>
                  <a:cubicBezTo>
                    <a:pt x="177838" y="2876"/>
                    <a:pt x="214670" y="5183"/>
                    <a:pt x="219276" y="14389"/>
                  </a:cubicBezTo>
                  <a:close/>
                </a:path>
              </a:pathLst>
            </a:custGeom>
            <a:solidFill>
              <a:srgbClr val="FCFDFC"/>
            </a:solidFill>
            <a:ln w="9525" cap="flat">
              <a:solidFill>
                <a:srgbClr val="FCFDFC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5C09D151-E02F-42D5-A957-7164894ECD5F}"/>
                </a:ext>
              </a:extLst>
            </p:cNvPr>
            <p:cNvSpPr/>
            <p:nvPr/>
          </p:nvSpPr>
          <p:spPr>
            <a:xfrm>
              <a:off x="2676048" y="4208070"/>
              <a:ext cx="904731" cy="379849"/>
            </a:xfrm>
            <a:custGeom>
              <a:avLst/>
              <a:gdLst>
                <a:gd name="connsiteX0" fmla="*/ 12086 w 904731"/>
                <a:gd name="connsiteY0" fmla="*/ 5180 h 379848"/>
                <a:gd name="connsiteX1" fmla="*/ 18992 w 904731"/>
                <a:gd name="connsiteY1" fmla="*/ 5180 h 379848"/>
                <a:gd name="connsiteX2" fmla="*/ 115681 w 904731"/>
                <a:gd name="connsiteY2" fmla="*/ 46618 h 379848"/>
                <a:gd name="connsiteX3" fmla="*/ 433373 w 904731"/>
                <a:gd name="connsiteY3" fmla="*/ 184745 h 379848"/>
                <a:gd name="connsiteX4" fmla="*/ 695814 w 904731"/>
                <a:gd name="connsiteY4" fmla="*/ 302153 h 379848"/>
                <a:gd name="connsiteX5" fmla="*/ 827035 w 904731"/>
                <a:gd name="connsiteY5" fmla="*/ 315965 h 379848"/>
                <a:gd name="connsiteX6" fmla="*/ 896098 w 904731"/>
                <a:gd name="connsiteY6" fmla="*/ 315965 h 379848"/>
                <a:gd name="connsiteX7" fmla="*/ 896098 w 904731"/>
                <a:gd name="connsiteY7" fmla="*/ 322872 h 379848"/>
                <a:gd name="connsiteX8" fmla="*/ 889192 w 904731"/>
                <a:gd name="connsiteY8" fmla="*/ 322872 h 379848"/>
                <a:gd name="connsiteX9" fmla="*/ 889192 w 904731"/>
                <a:gd name="connsiteY9" fmla="*/ 336684 h 379848"/>
                <a:gd name="connsiteX10" fmla="*/ 903005 w 904731"/>
                <a:gd name="connsiteY10" fmla="*/ 336684 h 379848"/>
                <a:gd name="connsiteX11" fmla="*/ 903005 w 904731"/>
                <a:gd name="connsiteY11" fmla="*/ 350497 h 379848"/>
                <a:gd name="connsiteX12" fmla="*/ 896098 w 904731"/>
                <a:gd name="connsiteY12" fmla="*/ 350497 h 379848"/>
                <a:gd name="connsiteX13" fmla="*/ 896098 w 904731"/>
                <a:gd name="connsiteY13" fmla="*/ 357403 h 379848"/>
                <a:gd name="connsiteX14" fmla="*/ 875379 w 904731"/>
                <a:gd name="connsiteY14" fmla="*/ 357403 h 379848"/>
                <a:gd name="connsiteX15" fmla="*/ 861566 w 904731"/>
                <a:gd name="connsiteY15" fmla="*/ 364310 h 379848"/>
                <a:gd name="connsiteX16" fmla="*/ 833941 w 904731"/>
                <a:gd name="connsiteY16" fmla="*/ 371216 h 379848"/>
                <a:gd name="connsiteX17" fmla="*/ 751065 w 904731"/>
                <a:gd name="connsiteY17" fmla="*/ 378122 h 379848"/>
                <a:gd name="connsiteX18" fmla="*/ 626751 w 904731"/>
                <a:gd name="connsiteY18" fmla="*/ 371216 h 379848"/>
                <a:gd name="connsiteX19" fmla="*/ 391935 w 904731"/>
                <a:gd name="connsiteY19" fmla="*/ 274527 h 379848"/>
                <a:gd name="connsiteX20" fmla="*/ 129494 w 904731"/>
                <a:gd name="connsiteY20" fmla="*/ 157119 h 379848"/>
                <a:gd name="connsiteX21" fmla="*/ 32805 w 904731"/>
                <a:gd name="connsiteY21" fmla="*/ 108775 h 379848"/>
                <a:gd name="connsiteX22" fmla="*/ 18992 w 904731"/>
                <a:gd name="connsiteY22" fmla="*/ 108775 h 379848"/>
                <a:gd name="connsiteX23" fmla="*/ 12086 w 904731"/>
                <a:gd name="connsiteY23" fmla="*/ 101869 h 379848"/>
                <a:gd name="connsiteX24" fmla="*/ 5180 w 904731"/>
                <a:gd name="connsiteY24" fmla="*/ 101869 h 379848"/>
                <a:gd name="connsiteX25" fmla="*/ 5180 w 904731"/>
                <a:gd name="connsiteY25" fmla="*/ 53524 h 379848"/>
                <a:gd name="connsiteX26" fmla="*/ 12086 w 904731"/>
                <a:gd name="connsiteY26" fmla="*/ 5180 h 37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4731" h="379848">
                  <a:moveTo>
                    <a:pt x="12086" y="5180"/>
                  </a:moveTo>
                  <a:lnTo>
                    <a:pt x="18992" y="5180"/>
                  </a:lnTo>
                  <a:lnTo>
                    <a:pt x="115681" y="46618"/>
                  </a:lnTo>
                  <a:cubicBezTo>
                    <a:pt x="184745" y="69637"/>
                    <a:pt x="290640" y="115681"/>
                    <a:pt x="433373" y="184745"/>
                  </a:cubicBezTo>
                  <a:cubicBezTo>
                    <a:pt x="571500" y="253808"/>
                    <a:pt x="658983" y="292946"/>
                    <a:pt x="695814" y="302153"/>
                  </a:cubicBezTo>
                  <a:cubicBezTo>
                    <a:pt x="737252" y="311359"/>
                    <a:pt x="780990" y="315965"/>
                    <a:pt x="827035" y="315965"/>
                  </a:cubicBezTo>
                  <a:lnTo>
                    <a:pt x="896098" y="315965"/>
                  </a:lnTo>
                  <a:lnTo>
                    <a:pt x="896098" y="322872"/>
                  </a:lnTo>
                  <a:lnTo>
                    <a:pt x="889192" y="322872"/>
                  </a:lnTo>
                  <a:lnTo>
                    <a:pt x="889192" y="336684"/>
                  </a:lnTo>
                  <a:lnTo>
                    <a:pt x="903005" y="336684"/>
                  </a:lnTo>
                  <a:lnTo>
                    <a:pt x="903005" y="350497"/>
                  </a:lnTo>
                  <a:lnTo>
                    <a:pt x="896098" y="350497"/>
                  </a:lnTo>
                  <a:lnTo>
                    <a:pt x="896098" y="357403"/>
                  </a:lnTo>
                  <a:lnTo>
                    <a:pt x="875379" y="357403"/>
                  </a:lnTo>
                  <a:lnTo>
                    <a:pt x="861566" y="364310"/>
                  </a:lnTo>
                  <a:cubicBezTo>
                    <a:pt x="856960" y="368916"/>
                    <a:pt x="847754" y="371216"/>
                    <a:pt x="833941" y="371216"/>
                  </a:cubicBezTo>
                  <a:cubicBezTo>
                    <a:pt x="824735" y="371216"/>
                    <a:pt x="797109" y="373516"/>
                    <a:pt x="751065" y="378122"/>
                  </a:cubicBezTo>
                  <a:cubicBezTo>
                    <a:pt x="709627" y="382729"/>
                    <a:pt x="668189" y="380422"/>
                    <a:pt x="626751" y="371216"/>
                  </a:cubicBezTo>
                  <a:cubicBezTo>
                    <a:pt x="585313" y="362010"/>
                    <a:pt x="507043" y="329778"/>
                    <a:pt x="391935" y="274527"/>
                  </a:cubicBezTo>
                  <a:cubicBezTo>
                    <a:pt x="281434" y="223883"/>
                    <a:pt x="193951" y="184745"/>
                    <a:pt x="129494" y="157119"/>
                  </a:cubicBezTo>
                  <a:lnTo>
                    <a:pt x="32805" y="108775"/>
                  </a:lnTo>
                  <a:lnTo>
                    <a:pt x="18992" y="108775"/>
                  </a:lnTo>
                  <a:cubicBezTo>
                    <a:pt x="18992" y="108775"/>
                    <a:pt x="16693" y="106475"/>
                    <a:pt x="12086" y="101869"/>
                  </a:cubicBezTo>
                  <a:lnTo>
                    <a:pt x="5180" y="101869"/>
                  </a:lnTo>
                  <a:lnTo>
                    <a:pt x="5180" y="53524"/>
                  </a:lnTo>
                  <a:cubicBezTo>
                    <a:pt x="5180" y="21292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0E0F0F"/>
            </a:solidFill>
            <a:ln w="9525" cap="flat">
              <a:solidFill>
                <a:srgbClr val="0E0F0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BF937F6A-AA12-4E91-8F8B-5FBC713275A3}"/>
                </a:ext>
              </a:extLst>
            </p:cNvPr>
            <p:cNvSpPr/>
            <p:nvPr/>
          </p:nvSpPr>
          <p:spPr>
            <a:xfrm>
              <a:off x="3297619" y="2329544"/>
              <a:ext cx="234816" cy="303879"/>
            </a:xfrm>
            <a:custGeom>
              <a:avLst/>
              <a:gdLst>
                <a:gd name="connsiteX0" fmla="*/ 198557 w 234815"/>
                <a:gd name="connsiteY0" fmla="*/ 12086 h 303879"/>
                <a:gd name="connsiteX1" fmla="*/ 198557 w 234815"/>
                <a:gd name="connsiteY1" fmla="*/ 5180 h 303879"/>
                <a:gd name="connsiteX2" fmla="*/ 205464 w 234815"/>
                <a:gd name="connsiteY2" fmla="*/ 5180 h 303879"/>
                <a:gd name="connsiteX3" fmla="*/ 212370 w 234815"/>
                <a:gd name="connsiteY3" fmla="*/ 12086 h 303879"/>
                <a:gd name="connsiteX4" fmla="*/ 212370 w 234815"/>
                <a:gd name="connsiteY4" fmla="*/ 25899 h 303879"/>
                <a:gd name="connsiteX5" fmla="*/ 212370 w 234815"/>
                <a:gd name="connsiteY5" fmla="*/ 53524 h 303879"/>
                <a:gd name="connsiteX6" fmla="*/ 226183 w 234815"/>
                <a:gd name="connsiteY6" fmla="*/ 53524 h 303879"/>
                <a:gd name="connsiteX7" fmla="*/ 233089 w 234815"/>
                <a:gd name="connsiteY7" fmla="*/ 53524 h 303879"/>
                <a:gd name="connsiteX8" fmla="*/ 219276 w 234815"/>
                <a:gd name="connsiteY8" fmla="*/ 74243 h 303879"/>
                <a:gd name="connsiteX9" fmla="*/ 136400 w 234815"/>
                <a:gd name="connsiteY9" fmla="*/ 184745 h 303879"/>
                <a:gd name="connsiteX10" fmla="*/ 60431 w 234815"/>
                <a:gd name="connsiteY10" fmla="*/ 281434 h 303879"/>
                <a:gd name="connsiteX11" fmla="*/ 60431 w 234815"/>
                <a:gd name="connsiteY11" fmla="*/ 288340 h 303879"/>
                <a:gd name="connsiteX12" fmla="*/ 53524 w 234815"/>
                <a:gd name="connsiteY12" fmla="*/ 295246 h 303879"/>
                <a:gd name="connsiteX13" fmla="*/ 46618 w 234815"/>
                <a:gd name="connsiteY13" fmla="*/ 302153 h 303879"/>
                <a:gd name="connsiteX14" fmla="*/ 39711 w 234815"/>
                <a:gd name="connsiteY14" fmla="*/ 295246 h 303879"/>
                <a:gd name="connsiteX15" fmla="*/ 39711 w 234815"/>
                <a:gd name="connsiteY15" fmla="*/ 288340 h 303879"/>
                <a:gd name="connsiteX16" fmla="*/ 25899 w 234815"/>
                <a:gd name="connsiteY16" fmla="*/ 288340 h 303879"/>
                <a:gd name="connsiteX17" fmla="*/ 25899 w 234815"/>
                <a:gd name="connsiteY17" fmla="*/ 281434 h 303879"/>
                <a:gd name="connsiteX18" fmla="*/ 18992 w 234815"/>
                <a:gd name="connsiteY18" fmla="*/ 281434 h 303879"/>
                <a:gd name="connsiteX19" fmla="*/ 18992 w 234815"/>
                <a:gd name="connsiteY19" fmla="*/ 288340 h 303879"/>
                <a:gd name="connsiteX20" fmla="*/ 12086 w 234815"/>
                <a:gd name="connsiteY20" fmla="*/ 288340 h 303879"/>
                <a:gd name="connsiteX21" fmla="*/ 12086 w 234815"/>
                <a:gd name="connsiteY21" fmla="*/ 281434 h 303879"/>
                <a:gd name="connsiteX22" fmla="*/ 5180 w 234815"/>
                <a:gd name="connsiteY22" fmla="*/ 281434 h 303879"/>
                <a:gd name="connsiteX23" fmla="*/ 5180 w 234815"/>
                <a:gd name="connsiteY23" fmla="*/ 253808 h 303879"/>
                <a:gd name="connsiteX24" fmla="*/ 12086 w 234815"/>
                <a:gd name="connsiteY24" fmla="*/ 253808 h 303879"/>
                <a:gd name="connsiteX25" fmla="*/ 12086 w 234815"/>
                <a:gd name="connsiteY25" fmla="*/ 246902 h 303879"/>
                <a:gd name="connsiteX26" fmla="*/ 18992 w 234815"/>
                <a:gd name="connsiteY26" fmla="*/ 246902 h 303879"/>
                <a:gd name="connsiteX27" fmla="*/ 88056 w 234815"/>
                <a:gd name="connsiteY27" fmla="*/ 143307 h 303879"/>
                <a:gd name="connsiteX28" fmla="*/ 164026 w 234815"/>
                <a:gd name="connsiteY28" fmla="*/ 39711 h 303879"/>
                <a:gd name="connsiteX29" fmla="*/ 170932 w 234815"/>
                <a:gd name="connsiteY29" fmla="*/ 39711 h 303879"/>
                <a:gd name="connsiteX30" fmla="*/ 170932 w 234815"/>
                <a:gd name="connsiteY30" fmla="*/ 32805 h 303879"/>
                <a:gd name="connsiteX31" fmla="*/ 177838 w 234815"/>
                <a:gd name="connsiteY31" fmla="*/ 25899 h 303879"/>
                <a:gd name="connsiteX32" fmla="*/ 184745 w 234815"/>
                <a:gd name="connsiteY32" fmla="*/ 25899 h 303879"/>
                <a:gd name="connsiteX33" fmla="*/ 184745 w 234815"/>
                <a:gd name="connsiteY33" fmla="*/ 18992 h 303879"/>
                <a:gd name="connsiteX34" fmla="*/ 191651 w 234815"/>
                <a:gd name="connsiteY34" fmla="*/ 12086 h 303879"/>
                <a:gd name="connsiteX35" fmla="*/ 198557 w 234815"/>
                <a:gd name="connsiteY35" fmla="*/ 12086 h 30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815" h="303879">
                  <a:moveTo>
                    <a:pt x="198557" y="12086"/>
                  </a:moveTo>
                  <a:lnTo>
                    <a:pt x="198557" y="5180"/>
                  </a:lnTo>
                  <a:lnTo>
                    <a:pt x="205464" y="5180"/>
                  </a:lnTo>
                  <a:cubicBezTo>
                    <a:pt x="210070" y="5180"/>
                    <a:pt x="212370" y="7480"/>
                    <a:pt x="212370" y="12086"/>
                  </a:cubicBezTo>
                  <a:cubicBezTo>
                    <a:pt x="212370" y="16693"/>
                    <a:pt x="212370" y="21292"/>
                    <a:pt x="212370" y="25899"/>
                  </a:cubicBezTo>
                  <a:lnTo>
                    <a:pt x="212370" y="53524"/>
                  </a:lnTo>
                  <a:lnTo>
                    <a:pt x="226183" y="53524"/>
                  </a:lnTo>
                  <a:cubicBezTo>
                    <a:pt x="230789" y="53524"/>
                    <a:pt x="233089" y="53524"/>
                    <a:pt x="233089" y="53524"/>
                  </a:cubicBezTo>
                  <a:cubicBezTo>
                    <a:pt x="228483" y="58131"/>
                    <a:pt x="223883" y="65037"/>
                    <a:pt x="219276" y="74243"/>
                  </a:cubicBezTo>
                  <a:cubicBezTo>
                    <a:pt x="210070" y="88056"/>
                    <a:pt x="182445" y="124887"/>
                    <a:pt x="136400" y="184745"/>
                  </a:cubicBezTo>
                  <a:lnTo>
                    <a:pt x="60431" y="281434"/>
                  </a:lnTo>
                  <a:lnTo>
                    <a:pt x="60431" y="288340"/>
                  </a:lnTo>
                  <a:lnTo>
                    <a:pt x="53524" y="295246"/>
                  </a:lnTo>
                  <a:lnTo>
                    <a:pt x="46618" y="302153"/>
                  </a:lnTo>
                  <a:lnTo>
                    <a:pt x="39711" y="295246"/>
                  </a:lnTo>
                  <a:lnTo>
                    <a:pt x="39711" y="288340"/>
                  </a:lnTo>
                  <a:lnTo>
                    <a:pt x="25899" y="288340"/>
                  </a:lnTo>
                  <a:lnTo>
                    <a:pt x="25899" y="281434"/>
                  </a:lnTo>
                  <a:lnTo>
                    <a:pt x="18992" y="281434"/>
                  </a:lnTo>
                  <a:lnTo>
                    <a:pt x="18992" y="288340"/>
                  </a:lnTo>
                  <a:lnTo>
                    <a:pt x="12086" y="288340"/>
                  </a:lnTo>
                  <a:lnTo>
                    <a:pt x="12086" y="281434"/>
                  </a:lnTo>
                  <a:lnTo>
                    <a:pt x="5180" y="281434"/>
                  </a:lnTo>
                  <a:lnTo>
                    <a:pt x="5180" y="253808"/>
                  </a:lnTo>
                  <a:lnTo>
                    <a:pt x="12086" y="253808"/>
                  </a:lnTo>
                  <a:lnTo>
                    <a:pt x="12086" y="246902"/>
                  </a:lnTo>
                  <a:lnTo>
                    <a:pt x="18992" y="246902"/>
                  </a:lnTo>
                  <a:lnTo>
                    <a:pt x="88056" y="143307"/>
                  </a:lnTo>
                  <a:cubicBezTo>
                    <a:pt x="134100" y="74243"/>
                    <a:pt x="159419" y="39711"/>
                    <a:pt x="164026" y="39711"/>
                  </a:cubicBezTo>
                  <a:cubicBezTo>
                    <a:pt x="168632" y="39711"/>
                    <a:pt x="170932" y="39711"/>
                    <a:pt x="170932" y="39711"/>
                  </a:cubicBezTo>
                  <a:lnTo>
                    <a:pt x="170932" y="32805"/>
                  </a:lnTo>
                  <a:cubicBezTo>
                    <a:pt x="170932" y="32805"/>
                    <a:pt x="173232" y="30505"/>
                    <a:pt x="177838" y="25899"/>
                  </a:cubicBezTo>
                  <a:cubicBezTo>
                    <a:pt x="182445" y="25899"/>
                    <a:pt x="184745" y="25899"/>
                    <a:pt x="184745" y="25899"/>
                  </a:cubicBezTo>
                  <a:lnTo>
                    <a:pt x="184745" y="18992"/>
                  </a:lnTo>
                  <a:cubicBezTo>
                    <a:pt x="184745" y="18992"/>
                    <a:pt x="187045" y="16693"/>
                    <a:pt x="191651" y="12086"/>
                  </a:cubicBezTo>
                  <a:cubicBezTo>
                    <a:pt x="196258" y="12086"/>
                    <a:pt x="198557" y="12086"/>
                    <a:pt x="198557" y="12086"/>
                  </a:cubicBezTo>
                  <a:close/>
                </a:path>
              </a:pathLst>
            </a:custGeom>
            <a:solidFill>
              <a:srgbClr val="161616"/>
            </a:solidFill>
            <a:ln w="9525" cap="flat">
              <a:solidFill>
                <a:srgbClr val="16161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7CABDB2D-47B6-4647-AAA2-5E85ECAC4BDF}"/>
                </a:ext>
              </a:extLst>
            </p:cNvPr>
            <p:cNvSpPr/>
            <p:nvPr/>
          </p:nvSpPr>
          <p:spPr>
            <a:xfrm>
              <a:off x="3325245" y="416487"/>
              <a:ext cx="338411" cy="324598"/>
            </a:xfrm>
            <a:custGeom>
              <a:avLst/>
              <a:gdLst>
                <a:gd name="connsiteX0" fmla="*/ 157119 w 338410"/>
                <a:gd name="connsiteY0" fmla="*/ 5180 h 324598"/>
                <a:gd name="connsiteX1" fmla="*/ 309059 w 338410"/>
                <a:gd name="connsiteY1" fmla="*/ 12086 h 324598"/>
                <a:gd name="connsiteX2" fmla="*/ 329778 w 338410"/>
                <a:gd name="connsiteY2" fmla="*/ 164026 h 324598"/>
                <a:gd name="connsiteX3" fmla="*/ 329778 w 338410"/>
                <a:gd name="connsiteY3" fmla="*/ 315965 h 324598"/>
                <a:gd name="connsiteX4" fmla="*/ 170932 w 338410"/>
                <a:gd name="connsiteY4" fmla="*/ 322872 h 324598"/>
                <a:gd name="connsiteX5" fmla="*/ 12086 w 338410"/>
                <a:gd name="connsiteY5" fmla="*/ 322872 h 324598"/>
                <a:gd name="connsiteX6" fmla="*/ 5180 w 338410"/>
                <a:gd name="connsiteY6" fmla="*/ 170932 h 324598"/>
                <a:gd name="connsiteX7" fmla="*/ 12086 w 338410"/>
                <a:gd name="connsiteY7" fmla="*/ 18992 h 324598"/>
                <a:gd name="connsiteX8" fmla="*/ 157119 w 338410"/>
                <a:gd name="connsiteY8" fmla="*/ 5180 h 32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10" h="324598">
                  <a:moveTo>
                    <a:pt x="157119" y="5180"/>
                  </a:moveTo>
                  <a:cubicBezTo>
                    <a:pt x="244602" y="5180"/>
                    <a:pt x="295246" y="7482"/>
                    <a:pt x="309059" y="12086"/>
                  </a:cubicBezTo>
                  <a:cubicBezTo>
                    <a:pt x="318265" y="16691"/>
                    <a:pt x="325171" y="67337"/>
                    <a:pt x="329778" y="164026"/>
                  </a:cubicBezTo>
                  <a:cubicBezTo>
                    <a:pt x="334384" y="260715"/>
                    <a:pt x="334384" y="311361"/>
                    <a:pt x="329778" y="315965"/>
                  </a:cubicBezTo>
                  <a:cubicBezTo>
                    <a:pt x="325171" y="320570"/>
                    <a:pt x="272227" y="322872"/>
                    <a:pt x="170932" y="322872"/>
                  </a:cubicBezTo>
                  <a:cubicBezTo>
                    <a:pt x="69637" y="322872"/>
                    <a:pt x="16693" y="322872"/>
                    <a:pt x="12086" y="322872"/>
                  </a:cubicBezTo>
                  <a:cubicBezTo>
                    <a:pt x="7480" y="318267"/>
                    <a:pt x="5180" y="267621"/>
                    <a:pt x="5180" y="170932"/>
                  </a:cubicBezTo>
                  <a:cubicBezTo>
                    <a:pt x="5180" y="74243"/>
                    <a:pt x="7480" y="23597"/>
                    <a:pt x="12086" y="18992"/>
                  </a:cubicBezTo>
                  <a:cubicBezTo>
                    <a:pt x="16693" y="9784"/>
                    <a:pt x="65037" y="5180"/>
                    <a:pt x="157119" y="518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869DCB05-7257-4C80-9119-B91D8278D726}"/>
                </a:ext>
              </a:extLst>
            </p:cNvPr>
            <p:cNvSpPr/>
            <p:nvPr/>
          </p:nvSpPr>
          <p:spPr>
            <a:xfrm>
              <a:off x="4448676" y="3786783"/>
              <a:ext cx="497257" cy="483444"/>
            </a:xfrm>
            <a:custGeom>
              <a:avLst/>
              <a:gdLst>
                <a:gd name="connsiteX0" fmla="*/ 256111 w 497256"/>
                <a:gd name="connsiteY0" fmla="*/ 5180 h 483444"/>
                <a:gd name="connsiteX1" fmla="*/ 490926 w 497256"/>
                <a:gd name="connsiteY1" fmla="*/ 18992 h 483444"/>
                <a:gd name="connsiteX2" fmla="*/ 497833 w 497256"/>
                <a:gd name="connsiteY2" fmla="*/ 239995 h 483444"/>
                <a:gd name="connsiteX3" fmla="*/ 490926 w 497256"/>
                <a:gd name="connsiteY3" fmla="*/ 460999 h 483444"/>
                <a:gd name="connsiteX4" fmla="*/ 263017 w 497256"/>
                <a:gd name="connsiteY4" fmla="*/ 481718 h 483444"/>
                <a:gd name="connsiteX5" fmla="*/ 35108 w 497256"/>
                <a:gd name="connsiteY5" fmla="*/ 474811 h 483444"/>
                <a:gd name="connsiteX6" fmla="*/ 14389 w 497256"/>
                <a:gd name="connsiteY6" fmla="*/ 440279 h 483444"/>
                <a:gd name="connsiteX7" fmla="*/ 7482 w 497256"/>
                <a:gd name="connsiteY7" fmla="*/ 226183 h 483444"/>
                <a:gd name="connsiteX8" fmla="*/ 21295 w 497256"/>
                <a:gd name="connsiteY8" fmla="*/ 18992 h 483444"/>
                <a:gd name="connsiteX9" fmla="*/ 256111 w 497256"/>
                <a:gd name="connsiteY9" fmla="*/ 5180 h 4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7256" h="483444">
                  <a:moveTo>
                    <a:pt x="256111" y="5180"/>
                  </a:moveTo>
                  <a:cubicBezTo>
                    <a:pt x="408050" y="5180"/>
                    <a:pt x="486320" y="9786"/>
                    <a:pt x="490926" y="18992"/>
                  </a:cubicBezTo>
                  <a:cubicBezTo>
                    <a:pt x="495533" y="23599"/>
                    <a:pt x="497833" y="97262"/>
                    <a:pt x="497833" y="239995"/>
                  </a:cubicBezTo>
                  <a:cubicBezTo>
                    <a:pt x="497833" y="378122"/>
                    <a:pt x="495533" y="451792"/>
                    <a:pt x="490926" y="460999"/>
                  </a:cubicBezTo>
                  <a:cubicBezTo>
                    <a:pt x="481720" y="470205"/>
                    <a:pt x="405750" y="477111"/>
                    <a:pt x="263017" y="481718"/>
                  </a:cubicBezTo>
                  <a:cubicBezTo>
                    <a:pt x="115684" y="486324"/>
                    <a:pt x="39714" y="484017"/>
                    <a:pt x="35108" y="474811"/>
                  </a:cubicBezTo>
                  <a:cubicBezTo>
                    <a:pt x="30501" y="474811"/>
                    <a:pt x="23595" y="463298"/>
                    <a:pt x="14389" y="440279"/>
                  </a:cubicBezTo>
                  <a:cubicBezTo>
                    <a:pt x="5183" y="417261"/>
                    <a:pt x="2876" y="345891"/>
                    <a:pt x="7482" y="226183"/>
                  </a:cubicBezTo>
                  <a:cubicBezTo>
                    <a:pt x="12089" y="101869"/>
                    <a:pt x="16689" y="32805"/>
                    <a:pt x="21295" y="18992"/>
                  </a:cubicBezTo>
                  <a:cubicBezTo>
                    <a:pt x="25902" y="9786"/>
                    <a:pt x="104171" y="5180"/>
                    <a:pt x="256111" y="5180"/>
                  </a:cubicBezTo>
                  <a:close/>
                </a:path>
              </a:pathLst>
            </a:custGeom>
            <a:solidFill>
              <a:srgbClr val="FDFDFC"/>
            </a:solidFill>
            <a:ln w="9525" cap="flat">
              <a:solidFill>
                <a:srgbClr val="FDFDFC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2EF8E23A-1069-41DE-B4C6-E1503C0B2218}"/>
                </a:ext>
              </a:extLst>
            </p:cNvPr>
            <p:cNvSpPr/>
            <p:nvPr/>
          </p:nvSpPr>
          <p:spPr>
            <a:xfrm>
              <a:off x="5480024" y="3510529"/>
              <a:ext cx="711353" cy="704447"/>
            </a:xfrm>
            <a:custGeom>
              <a:avLst/>
              <a:gdLst>
                <a:gd name="connsiteX0" fmla="*/ 46618 w 711353"/>
                <a:gd name="connsiteY0" fmla="*/ 12086 h 704447"/>
                <a:gd name="connsiteX1" fmla="*/ 67337 w 711353"/>
                <a:gd name="connsiteY1" fmla="*/ 5180 h 704447"/>
                <a:gd name="connsiteX2" fmla="*/ 81150 w 711353"/>
                <a:gd name="connsiteY2" fmla="*/ 5180 h 704447"/>
                <a:gd name="connsiteX3" fmla="*/ 101869 w 711353"/>
                <a:gd name="connsiteY3" fmla="*/ 88056 h 704447"/>
                <a:gd name="connsiteX4" fmla="*/ 122588 w 711353"/>
                <a:gd name="connsiteY4" fmla="*/ 177838 h 704447"/>
                <a:gd name="connsiteX5" fmla="*/ 364310 w 711353"/>
                <a:gd name="connsiteY5" fmla="*/ 191651 h 704447"/>
                <a:gd name="connsiteX6" fmla="*/ 606032 w 711353"/>
                <a:gd name="connsiteY6" fmla="*/ 170932 h 704447"/>
                <a:gd name="connsiteX7" fmla="*/ 619844 w 711353"/>
                <a:gd name="connsiteY7" fmla="*/ 94962 h 704447"/>
                <a:gd name="connsiteX8" fmla="*/ 626751 w 711353"/>
                <a:gd name="connsiteY8" fmla="*/ 32805 h 704447"/>
                <a:gd name="connsiteX9" fmla="*/ 626751 w 711353"/>
                <a:gd name="connsiteY9" fmla="*/ 12086 h 704447"/>
                <a:gd name="connsiteX10" fmla="*/ 647470 w 711353"/>
                <a:gd name="connsiteY10" fmla="*/ 12086 h 704447"/>
                <a:gd name="connsiteX11" fmla="*/ 668189 w 711353"/>
                <a:gd name="connsiteY11" fmla="*/ 5180 h 704447"/>
                <a:gd name="connsiteX12" fmla="*/ 675095 w 711353"/>
                <a:gd name="connsiteY12" fmla="*/ 5180 h 704447"/>
                <a:gd name="connsiteX13" fmla="*/ 682001 w 711353"/>
                <a:gd name="connsiteY13" fmla="*/ 12086 h 704447"/>
                <a:gd name="connsiteX14" fmla="*/ 688908 w 711353"/>
                <a:gd name="connsiteY14" fmla="*/ 18992 h 704447"/>
                <a:gd name="connsiteX15" fmla="*/ 695814 w 711353"/>
                <a:gd name="connsiteY15" fmla="*/ 18992 h 704447"/>
                <a:gd name="connsiteX16" fmla="*/ 695814 w 711353"/>
                <a:gd name="connsiteY16" fmla="*/ 32805 h 704447"/>
                <a:gd name="connsiteX17" fmla="*/ 702721 w 711353"/>
                <a:gd name="connsiteY17" fmla="*/ 39711 h 704447"/>
                <a:gd name="connsiteX18" fmla="*/ 709627 w 711353"/>
                <a:gd name="connsiteY18" fmla="*/ 350497 h 704447"/>
                <a:gd name="connsiteX19" fmla="*/ 702721 w 711353"/>
                <a:gd name="connsiteY19" fmla="*/ 675095 h 704447"/>
                <a:gd name="connsiteX20" fmla="*/ 357403 w 711353"/>
                <a:gd name="connsiteY20" fmla="*/ 702721 h 704447"/>
                <a:gd name="connsiteX21" fmla="*/ 18992 w 711353"/>
                <a:gd name="connsiteY21" fmla="*/ 688908 h 704447"/>
                <a:gd name="connsiteX22" fmla="*/ 5180 w 711353"/>
                <a:gd name="connsiteY22" fmla="*/ 364310 h 704447"/>
                <a:gd name="connsiteX23" fmla="*/ 12086 w 711353"/>
                <a:gd name="connsiteY23" fmla="*/ 32805 h 704447"/>
                <a:gd name="connsiteX24" fmla="*/ 46618 w 711353"/>
                <a:gd name="connsiteY24" fmla="*/ 12086 h 70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11353" h="704447">
                  <a:moveTo>
                    <a:pt x="46618" y="12086"/>
                  </a:moveTo>
                  <a:lnTo>
                    <a:pt x="67337" y="5180"/>
                  </a:lnTo>
                  <a:lnTo>
                    <a:pt x="81150" y="5180"/>
                  </a:lnTo>
                  <a:cubicBezTo>
                    <a:pt x="90356" y="9786"/>
                    <a:pt x="97262" y="37412"/>
                    <a:pt x="101869" y="88056"/>
                  </a:cubicBezTo>
                  <a:cubicBezTo>
                    <a:pt x="101869" y="138700"/>
                    <a:pt x="108775" y="168632"/>
                    <a:pt x="122588" y="177838"/>
                  </a:cubicBezTo>
                  <a:cubicBezTo>
                    <a:pt x="136400" y="191651"/>
                    <a:pt x="216977" y="196258"/>
                    <a:pt x="364310" y="191651"/>
                  </a:cubicBezTo>
                  <a:cubicBezTo>
                    <a:pt x="516249" y="187045"/>
                    <a:pt x="596826" y="180138"/>
                    <a:pt x="606032" y="170932"/>
                  </a:cubicBezTo>
                  <a:cubicBezTo>
                    <a:pt x="610638" y="161726"/>
                    <a:pt x="615238" y="136400"/>
                    <a:pt x="619844" y="94962"/>
                  </a:cubicBezTo>
                  <a:lnTo>
                    <a:pt x="626751" y="32805"/>
                  </a:lnTo>
                  <a:lnTo>
                    <a:pt x="626751" y="12086"/>
                  </a:lnTo>
                  <a:lnTo>
                    <a:pt x="647470" y="12086"/>
                  </a:lnTo>
                  <a:lnTo>
                    <a:pt x="668189" y="5180"/>
                  </a:lnTo>
                  <a:lnTo>
                    <a:pt x="675095" y="5180"/>
                  </a:lnTo>
                  <a:lnTo>
                    <a:pt x="682001" y="12086"/>
                  </a:lnTo>
                  <a:lnTo>
                    <a:pt x="688908" y="18992"/>
                  </a:lnTo>
                  <a:lnTo>
                    <a:pt x="695814" y="18992"/>
                  </a:lnTo>
                  <a:lnTo>
                    <a:pt x="695814" y="32805"/>
                  </a:lnTo>
                  <a:lnTo>
                    <a:pt x="702721" y="39711"/>
                  </a:lnTo>
                  <a:cubicBezTo>
                    <a:pt x="707327" y="44318"/>
                    <a:pt x="709627" y="147913"/>
                    <a:pt x="709627" y="350497"/>
                  </a:cubicBezTo>
                  <a:cubicBezTo>
                    <a:pt x="709627" y="548481"/>
                    <a:pt x="707327" y="656676"/>
                    <a:pt x="702721" y="675095"/>
                  </a:cubicBezTo>
                  <a:cubicBezTo>
                    <a:pt x="693514" y="688908"/>
                    <a:pt x="578406" y="698114"/>
                    <a:pt x="357403" y="702721"/>
                  </a:cubicBezTo>
                  <a:cubicBezTo>
                    <a:pt x="136400" y="707327"/>
                    <a:pt x="23599" y="702721"/>
                    <a:pt x="18992" y="688908"/>
                  </a:cubicBezTo>
                  <a:cubicBezTo>
                    <a:pt x="9786" y="679702"/>
                    <a:pt x="5180" y="571500"/>
                    <a:pt x="5180" y="364310"/>
                  </a:cubicBezTo>
                  <a:cubicBezTo>
                    <a:pt x="5180" y="157119"/>
                    <a:pt x="7480" y="46618"/>
                    <a:pt x="12086" y="32805"/>
                  </a:cubicBezTo>
                  <a:cubicBezTo>
                    <a:pt x="16693" y="23599"/>
                    <a:pt x="28199" y="16693"/>
                    <a:pt x="46618" y="12086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solidFill>
                <a:srgbClr val="FCFDFD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96E0E414-392A-488D-A3FF-514D97A27815}"/>
                </a:ext>
              </a:extLst>
            </p:cNvPr>
            <p:cNvSpPr/>
            <p:nvPr/>
          </p:nvSpPr>
          <p:spPr>
            <a:xfrm>
              <a:off x="3767251" y="823961"/>
              <a:ext cx="407474" cy="628477"/>
            </a:xfrm>
            <a:custGeom>
              <a:avLst/>
              <a:gdLst>
                <a:gd name="connsiteX0" fmla="*/ 5180 w 407474"/>
                <a:gd name="connsiteY0" fmla="*/ 136400 h 628477"/>
                <a:gd name="connsiteX1" fmla="*/ 5180 w 407474"/>
                <a:gd name="connsiteY1" fmla="*/ 5180 h 628477"/>
                <a:gd name="connsiteX2" fmla="*/ 46618 w 407474"/>
                <a:gd name="connsiteY2" fmla="*/ 5180 h 628477"/>
                <a:gd name="connsiteX3" fmla="*/ 53524 w 407474"/>
                <a:gd name="connsiteY3" fmla="*/ 12086 h 628477"/>
                <a:gd name="connsiteX4" fmla="*/ 115681 w 407474"/>
                <a:gd name="connsiteY4" fmla="*/ 39711 h 628477"/>
                <a:gd name="connsiteX5" fmla="*/ 177838 w 407474"/>
                <a:gd name="connsiteY5" fmla="*/ 74243 h 628477"/>
                <a:gd name="connsiteX6" fmla="*/ 184745 w 407474"/>
                <a:gd name="connsiteY6" fmla="*/ 74243 h 628477"/>
                <a:gd name="connsiteX7" fmla="*/ 198557 w 407474"/>
                <a:gd name="connsiteY7" fmla="*/ 88056 h 628477"/>
                <a:gd name="connsiteX8" fmla="*/ 205464 w 407474"/>
                <a:gd name="connsiteY8" fmla="*/ 101869 h 628477"/>
                <a:gd name="connsiteX9" fmla="*/ 212370 w 407474"/>
                <a:gd name="connsiteY9" fmla="*/ 101869 h 628477"/>
                <a:gd name="connsiteX10" fmla="*/ 212370 w 407474"/>
                <a:gd name="connsiteY10" fmla="*/ 108775 h 628477"/>
                <a:gd name="connsiteX11" fmla="*/ 260714 w 407474"/>
                <a:gd name="connsiteY11" fmla="*/ 157119 h 628477"/>
                <a:gd name="connsiteX12" fmla="*/ 309059 w 407474"/>
                <a:gd name="connsiteY12" fmla="*/ 219276 h 628477"/>
                <a:gd name="connsiteX13" fmla="*/ 322872 w 407474"/>
                <a:gd name="connsiteY13" fmla="*/ 239995 h 628477"/>
                <a:gd name="connsiteX14" fmla="*/ 322872 w 407474"/>
                <a:gd name="connsiteY14" fmla="*/ 246902 h 628477"/>
                <a:gd name="connsiteX15" fmla="*/ 329778 w 407474"/>
                <a:gd name="connsiteY15" fmla="*/ 253808 h 628477"/>
                <a:gd name="connsiteX16" fmla="*/ 336684 w 407474"/>
                <a:gd name="connsiteY16" fmla="*/ 260715 h 628477"/>
                <a:gd name="connsiteX17" fmla="*/ 364310 w 407474"/>
                <a:gd name="connsiteY17" fmla="*/ 350497 h 628477"/>
                <a:gd name="connsiteX18" fmla="*/ 398841 w 407474"/>
                <a:gd name="connsiteY18" fmla="*/ 440279 h 628477"/>
                <a:gd name="connsiteX19" fmla="*/ 398841 w 407474"/>
                <a:gd name="connsiteY19" fmla="*/ 460999 h 628477"/>
                <a:gd name="connsiteX20" fmla="*/ 405748 w 407474"/>
                <a:gd name="connsiteY20" fmla="*/ 543875 h 628477"/>
                <a:gd name="connsiteX21" fmla="*/ 405748 w 407474"/>
                <a:gd name="connsiteY21" fmla="*/ 606032 h 628477"/>
                <a:gd name="connsiteX22" fmla="*/ 391935 w 407474"/>
                <a:gd name="connsiteY22" fmla="*/ 619844 h 628477"/>
                <a:gd name="connsiteX23" fmla="*/ 391935 w 407474"/>
                <a:gd name="connsiteY23" fmla="*/ 626751 h 628477"/>
                <a:gd name="connsiteX24" fmla="*/ 281434 w 407474"/>
                <a:gd name="connsiteY24" fmla="*/ 626751 h 628477"/>
                <a:gd name="connsiteX25" fmla="*/ 164026 w 407474"/>
                <a:gd name="connsiteY25" fmla="*/ 619844 h 628477"/>
                <a:gd name="connsiteX26" fmla="*/ 143307 w 407474"/>
                <a:gd name="connsiteY26" fmla="*/ 619844 h 628477"/>
                <a:gd name="connsiteX27" fmla="*/ 143307 w 407474"/>
                <a:gd name="connsiteY27" fmla="*/ 612938 h 628477"/>
                <a:gd name="connsiteX28" fmla="*/ 136400 w 407474"/>
                <a:gd name="connsiteY28" fmla="*/ 612938 h 628477"/>
                <a:gd name="connsiteX29" fmla="*/ 136400 w 407474"/>
                <a:gd name="connsiteY29" fmla="*/ 481718 h 628477"/>
                <a:gd name="connsiteX30" fmla="*/ 129494 w 407474"/>
                <a:gd name="connsiteY30" fmla="*/ 336684 h 628477"/>
                <a:gd name="connsiteX31" fmla="*/ 108775 w 407474"/>
                <a:gd name="connsiteY31" fmla="*/ 309059 h 628477"/>
                <a:gd name="connsiteX32" fmla="*/ 46618 w 407474"/>
                <a:gd name="connsiteY32" fmla="*/ 288340 h 628477"/>
                <a:gd name="connsiteX33" fmla="*/ 12086 w 407474"/>
                <a:gd name="connsiteY33" fmla="*/ 281434 h 628477"/>
                <a:gd name="connsiteX34" fmla="*/ 12086 w 407474"/>
                <a:gd name="connsiteY34" fmla="*/ 274527 h 628477"/>
                <a:gd name="connsiteX35" fmla="*/ 5180 w 407474"/>
                <a:gd name="connsiteY35" fmla="*/ 274527 h 628477"/>
                <a:gd name="connsiteX36" fmla="*/ 5180 w 407474"/>
                <a:gd name="connsiteY36" fmla="*/ 136400 h 62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07474" h="628477">
                  <a:moveTo>
                    <a:pt x="5180" y="136400"/>
                  </a:moveTo>
                  <a:lnTo>
                    <a:pt x="5180" y="5180"/>
                  </a:lnTo>
                  <a:lnTo>
                    <a:pt x="46618" y="5180"/>
                  </a:lnTo>
                  <a:lnTo>
                    <a:pt x="53524" y="12086"/>
                  </a:lnTo>
                  <a:lnTo>
                    <a:pt x="115681" y="39711"/>
                  </a:lnTo>
                  <a:cubicBezTo>
                    <a:pt x="152513" y="58131"/>
                    <a:pt x="173232" y="69637"/>
                    <a:pt x="177838" y="74243"/>
                  </a:cubicBezTo>
                  <a:lnTo>
                    <a:pt x="184745" y="74243"/>
                  </a:lnTo>
                  <a:lnTo>
                    <a:pt x="198557" y="88056"/>
                  </a:lnTo>
                  <a:cubicBezTo>
                    <a:pt x="203164" y="92662"/>
                    <a:pt x="205464" y="97262"/>
                    <a:pt x="205464" y="101869"/>
                  </a:cubicBezTo>
                  <a:lnTo>
                    <a:pt x="212370" y="101869"/>
                  </a:lnTo>
                  <a:lnTo>
                    <a:pt x="212370" y="108775"/>
                  </a:lnTo>
                  <a:lnTo>
                    <a:pt x="260714" y="157119"/>
                  </a:lnTo>
                  <a:cubicBezTo>
                    <a:pt x="292946" y="193951"/>
                    <a:pt x="309059" y="214670"/>
                    <a:pt x="309059" y="219276"/>
                  </a:cubicBezTo>
                  <a:cubicBezTo>
                    <a:pt x="318265" y="228483"/>
                    <a:pt x="322872" y="235389"/>
                    <a:pt x="322872" y="239995"/>
                  </a:cubicBezTo>
                  <a:lnTo>
                    <a:pt x="322872" y="246902"/>
                  </a:lnTo>
                  <a:lnTo>
                    <a:pt x="329778" y="253808"/>
                  </a:lnTo>
                  <a:lnTo>
                    <a:pt x="336684" y="260715"/>
                  </a:lnTo>
                  <a:lnTo>
                    <a:pt x="364310" y="350497"/>
                  </a:lnTo>
                  <a:cubicBezTo>
                    <a:pt x="382729" y="410354"/>
                    <a:pt x="394235" y="440279"/>
                    <a:pt x="398841" y="440279"/>
                  </a:cubicBezTo>
                  <a:lnTo>
                    <a:pt x="398841" y="460999"/>
                  </a:lnTo>
                  <a:cubicBezTo>
                    <a:pt x="403448" y="474811"/>
                    <a:pt x="405748" y="502437"/>
                    <a:pt x="405748" y="543875"/>
                  </a:cubicBezTo>
                  <a:lnTo>
                    <a:pt x="405748" y="606032"/>
                  </a:lnTo>
                  <a:cubicBezTo>
                    <a:pt x="401141" y="606032"/>
                    <a:pt x="396542" y="610638"/>
                    <a:pt x="391935" y="619844"/>
                  </a:cubicBezTo>
                  <a:lnTo>
                    <a:pt x="391935" y="626751"/>
                  </a:lnTo>
                  <a:lnTo>
                    <a:pt x="281434" y="626751"/>
                  </a:lnTo>
                  <a:lnTo>
                    <a:pt x="164026" y="619844"/>
                  </a:lnTo>
                  <a:lnTo>
                    <a:pt x="143307" y="619844"/>
                  </a:lnTo>
                  <a:lnTo>
                    <a:pt x="143307" y="612938"/>
                  </a:lnTo>
                  <a:lnTo>
                    <a:pt x="136400" y="612938"/>
                  </a:lnTo>
                  <a:lnTo>
                    <a:pt x="136400" y="481718"/>
                  </a:lnTo>
                  <a:cubicBezTo>
                    <a:pt x="131794" y="389635"/>
                    <a:pt x="129494" y="341291"/>
                    <a:pt x="129494" y="336684"/>
                  </a:cubicBezTo>
                  <a:cubicBezTo>
                    <a:pt x="129494" y="332078"/>
                    <a:pt x="122588" y="322872"/>
                    <a:pt x="108775" y="309059"/>
                  </a:cubicBezTo>
                  <a:cubicBezTo>
                    <a:pt x="94962" y="295246"/>
                    <a:pt x="74243" y="288340"/>
                    <a:pt x="46618" y="288340"/>
                  </a:cubicBezTo>
                  <a:lnTo>
                    <a:pt x="12086" y="281434"/>
                  </a:lnTo>
                  <a:lnTo>
                    <a:pt x="12086" y="274527"/>
                  </a:lnTo>
                  <a:lnTo>
                    <a:pt x="5180" y="274527"/>
                  </a:lnTo>
                  <a:lnTo>
                    <a:pt x="5180" y="136400"/>
                  </a:lnTo>
                  <a:close/>
                </a:path>
              </a:pathLst>
            </a:custGeom>
            <a:solidFill>
              <a:srgbClr val="FAFBFB"/>
            </a:solidFill>
            <a:ln w="9525" cap="flat">
              <a:solidFill>
                <a:srgbClr val="FAFBFB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5B6CBB46-CBE8-482F-95C0-C61C7CBA9D08}"/>
                </a:ext>
              </a:extLst>
            </p:cNvPr>
            <p:cNvSpPr/>
            <p:nvPr/>
          </p:nvSpPr>
          <p:spPr>
            <a:xfrm>
              <a:off x="1671174" y="706553"/>
              <a:ext cx="393662" cy="573227"/>
            </a:xfrm>
            <a:custGeom>
              <a:avLst/>
              <a:gdLst>
                <a:gd name="connsiteX0" fmla="*/ 8635 w 393661"/>
                <a:gd name="connsiteY0" fmla="*/ 288340 h 573226"/>
                <a:gd name="connsiteX1" fmla="*/ 8635 w 393661"/>
                <a:gd name="connsiteY1" fmla="*/ 5180 h 573226"/>
                <a:gd name="connsiteX2" fmla="*/ 195106 w 393661"/>
                <a:gd name="connsiteY2" fmla="*/ 5180 h 573226"/>
                <a:gd name="connsiteX3" fmla="*/ 388484 w 393661"/>
                <a:gd name="connsiteY3" fmla="*/ 281434 h 573226"/>
                <a:gd name="connsiteX4" fmla="*/ 388484 w 393661"/>
                <a:gd name="connsiteY4" fmla="*/ 564594 h 573226"/>
                <a:gd name="connsiteX5" fmla="*/ 388484 w 393661"/>
                <a:gd name="connsiteY5" fmla="*/ 571500 h 573226"/>
                <a:gd name="connsiteX6" fmla="*/ 8635 w 393661"/>
                <a:gd name="connsiteY6" fmla="*/ 571500 h 573226"/>
                <a:gd name="connsiteX7" fmla="*/ 8635 w 393661"/>
                <a:gd name="connsiteY7" fmla="*/ 564594 h 573226"/>
                <a:gd name="connsiteX8" fmla="*/ 8635 w 393661"/>
                <a:gd name="connsiteY8" fmla="*/ 288340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661" h="573226">
                  <a:moveTo>
                    <a:pt x="8635" y="288340"/>
                  </a:moveTo>
                  <a:lnTo>
                    <a:pt x="8635" y="5180"/>
                  </a:lnTo>
                  <a:lnTo>
                    <a:pt x="195106" y="5180"/>
                  </a:lnTo>
                  <a:cubicBezTo>
                    <a:pt x="324027" y="5180"/>
                    <a:pt x="388484" y="97264"/>
                    <a:pt x="388484" y="281434"/>
                  </a:cubicBezTo>
                  <a:cubicBezTo>
                    <a:pt x="388484" y="465605"/>
                    <a:pt x="388484" y="559987"/>
                    <a:pt x="388484" y="564594"/>
                  </a:cubicBezTo>
                  <a:lnTo>
                    <a:pt x="388484" y="571500"/>
                  </a:lnTo>
                  <a:lnTo>
                    <a:pt x="8635" y="571500"/>
                  </a:lnTo>
                  <a:lnTo>
                    <a:pt x="8635" y="564594"/>
                  </a:lnTo>
                  <a:cubicBezTo>
                    <a:pt x="4028" y="564594"/>
                    <a:pt x="4028" y="472511"/>
                    <a:pt x="8635" y="288340"/>
                  </a:cubicBezTo>
                  <a:close/>
                </a:path>
              </a:pathLst>
            </a:custGeom>
            <a:solidFill>
              <a:srgbClr val="FBFDFD"/>
            </a:solidFill>
            <a:ln w="9525" cap="flat">
              <a:solidFill>
                <a:srgbClr val="FBFDFD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2723CF2-C9ED-4D43-A048-75ECEF1B9F3C}"/>
                </a:ext>
              </a:extLst>
            </p:cNvPr>
            <p:cNvSpPr/>
            <p:nvPr/>
          </p:nvSpPr>
          <p:spPr>
            <a:xfrm>
              <a:off x="3923925" y="2553514"/>
              <a:ext cx="345317" cy="186471"/>
            </a:xfrm>
            <a:custGeom>
              <a:avLst/>
              <a:gdLst>
                <a:gd name="connsiteX0" fmla="*/ 5180 w 345317"/>
                <a:gd name="connsiteY0" fmla="*/ 18992 h 186471"/>
                <a:gd name="connsiteX1" fmla="*/ 5180 w 345317"/>
                <a:gd name="connsiteY1" fmla="*/ 5180 h 186471"/>
                <a:gd name="connsiteX2" fmla="*/ 74243 w 345317"/>
                <a:gd name="connsiteY2" fmla="*/ 5180 h 186471"/>
                <a:gd name="connsiteX3" fmla="*/ 143307 w 345317"/>
                <a:gd name="connsiteY3" fmla="*/ 18992 h 186471"/>
                <a:gd name="connsiteX4" fmla="*/ 239995 w 345317"/>
                <a:gd name="connsiteY4" fmla="*/ 39711 h 186471"/>
                <a:gd name="connsiteX5" fmla="*/ 343591 w 345317"/>
                <a:gd name="connsiteY5" fmla="*/ 39711 h 186471"/>
                <a:gd name="connsiteX6" fmla="*/ 343591 w 345317"/>
                <a:gd name="connsiteY6" fmla="*/ 115681 h 186471"/>
                <a:gd name="connsiteX7" fmla="*/ 336684 w 345317"/>
                <a:gd name="connsiteY7" fmla="*/ 184745 h 186471"/>
                <a:gd name="connsiteX8" fmla="*/ 226183 w 345317"/>
                <a:gd name="connsiteY8" fmla="*/ 184745 h 186471"/>
                <a:gd name="connsiteX9" fmla="*/ 101869 w 345317"/>
                <a:gd name="connsiteY9" fmla="*/ 177838 h 186471"/>
                <a:gd name="connsiteX10" fmla="*/ 53524 w 345317"/>
                <a:gd name="connsiteY10" fmla="*/ 143307 h 186471"/>
                <a:gd name="connsiteX11" fmla="*/ 12086 w 345317"/>
                <a:gd name="connsiteY11" fmla="*/ 74243 h 186471"/>
                <a:gd name="connsiteX12" fmla="*/ 5180 w 345317"/>
                <a:gd name="connsiteY12" fmla="*/ 32805 h 186471"/>
                <a:gd name="connsiteX13" fmla="*/ 5180 w 345317"/>
                <a:gd name="connsiteY13" fmla="*/ 18992 h 18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5317" h="186471">
                  <a:moveTo>
                    <a:pt x="5180" y="18992"/>
                  </a:moveTo>
                  <a:lnTo>
                    <a:pt x="5180" y="5180"/>
                  </a:lnTo>
                  <a:lnTo>
                    <a:pt x="74243" y="5180"/>
                  </a:lnTo>
                  <a:cubicBezTo>
                    <a:pt x="115681" y="5180"/>
                    <a:pt x="138700" y="9786"/>
                    <a:pt x="143307" y="18992"/>
                  </a:cubicBezTo>
                  <a:cubicBezTo>
                    <a:pt x="143307" y="28199"/>
                    <a:pt x="175538" y="35105"/>
                    <a:pt x="239995" y="39711"/>
                  </a:cubicBezTo>
                  <a:lnTo>
                    <a:pt x="343591" y="39711"/>
                  </a:lnTo>
                  <a:lnTo>
                    <a:pt x="343591" y="115681"/>
                  </a:lnTo>
                  <a:lnTo>
                    <a:pt x="336684" y="184745"/>
                  </a:lnTo>
                  <a:lnTo>
                    <a:pt x="226183" y="184745"/>
                  </a:lnTo>
                  <a:cubicBezTo>
                    <a:pt x="147913" y="184745"/>
                    <a:pt x="106475" y="182445"/>
                    <a:pt x="101869" y="177838"/>
                  </a:cubicBezTo>
                  <a:cubicBezTo>
                    <a:pt x="92662" y="173232"/>
                    <a:pt x="76543" y="161726"/>
                    <a:pt x="53524" y="143307"/>
                  </a:cubicBezTo>
                  <a:cubicBezTo>
                    <a:pt x="30505" y="120288"/>
                    <a:pt x="16693" y="97262"/>
                    <a:pt x="12086" y="74243"/>
                  </a:cubicBezTo>
                  <a:lnTo>
                    <a:pt x="5180" y="32805"/>
                  </a:lnTo>
                  <a:lnTo>
                    <a:pt x="5180" y="1899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2D0CBFB1-2945-4519-8E16-F37642AFA82C}"/>
                </a:ext>
              </a:extLst>
            </p:cNvPr>
            <p:cNvSpPr/>
            <p:nvPr/>
          </p:nvSpPr>
          <p:spPr>
            <a:xfrm>
              <a:off x="3767251" y="796336"/>
              <a:ext cx="200284" cy="103595"/>
            </a:xfrm>
            <a:custGeom>
              <a:avLst/>
              <a:gdLst>
                <a:gd name="connsiteX0" fmla="*/ 12086 w 200283"/>
                <a:gd name="connsiteY0" fmla="*/ 5180 h 103595"/>
                <a:gd name="connsiteX1" fmla="*/ 18992 w 200283"/>
                <a:gd name="connsiteY1" fmla="*/ 5180 h 103595"/>
                <a:gd name="connsiteX2" fmla="*/ 81150 w 200283"/>
                <a:gd name="connsiteY2" fmla="*/ 25899 h 103595"/>
                <a:gd name="connsiteX3" fmla="*/ 170932 w 200283"/>
                <a:gd name="connsiteY3" fmla="*/ 60431 h 103595"/>
                <a:gd name="connsiteX4" fmla="*/ 198557 w 200283"/>
                <a:gd name="connsiteY4" fmla="*/ 81150 h 103595"/>
                <a:gd name="connsiteX5" fmla="*/ 198557 w 200283"/>
                <a:gd name="connsiteY5" fmla="*/ 88056 h 103595"/>
                <a:gd name="connsiteX6" fmla="*/ 191651 w 200283"/>
                <a:gd name="connsiteY6" fmla="*/ 94962 h 103595"/>
                <a:gd name="connsiteX7" fmla="*/ 184745 w 200283"/>
                <a:gd name="connsiteY7" fmla="*/ 101869 h 103595"/>
                <a:gd name="connsiteX8" fmla="*/ 177838 w 200283"/>
                <a:gd name="connsiteY8" fmla="*/ 101869 h 103595"/>
                <a:gd name="connsiteX9" fmla="*/ 115681 w 200283"/>
                <a:gd name="connsiteY9" fmla="*/ 67337 h 103595"/>
                <a:gd name="connsiteX10" fmla="*/ 53524 w 200283"/>
                <a:gd name="connsiteY10" fmla="*/ 39711 h 103595"/>
                <a:gd name="connsiteX11" fmla="*/ 46618 w 200283"/>
                <a:gd name="connsiteY11" fmla="*/ 32805 h 103595"/>
                <a:gd name="connsiteX12" fmla="*/ 39711 w 200283"/>
                <a:gd name="connsiteY12" fmla="*/ 32805 h 103595"/>
                <a:gd name="connsiteX13" fmla="*/ 25899 w 200283"/>
                <a:gd name="connsiteY13" fmla="*/ 25899 h 103595"/>
                <a:gd name="connsiteX14" fmla="*/ 5180 w 200283"/>
                <a:gd name="connsiteY14" fmla="*/ 12086 h 103595"/>
                <a:gd name="connsiteX15" fmla="*/ 12086 w 200283"/>
                <a:gd name="connsiteY15" fmla="*/ 5180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283" h="103595">
                  <a:moveTo>
                    <a:pt x="12086" y="5180"/>
                  </a:moveTo>
                  <a:lnTo>
                    <a:pt x="18992" y="5180"/>
                  </a:lnTo>
                  <a:lnTo>
                    <a:pt x="81150" y="25899"/>
                  </a:lnTo>
                  <a:cubicBezTo>
                    <a:pt x="122588" y="35107"/>
                    <a:pt x="152513" y="46618"/>
                    <a:pt x="170932" y="60431"/>
                  </a:cubicBezTo>
                  <a:cubicBezTo>
                    <a:pt x="189351" y="74243"/>
                    <a:pt x="198557" y="81150"/>
                    <a:pt x="198557" y="81150"/>
                  </a:cubicBezTo>
                  <a:lnTo>
                    <a:pt x="198557" y="88056"/>
                  </a:lnTo>
                  <a:cubicBezTo>
                    <a:pt x="198557" y="92662"/>
                    <a:pt x="196258" y="94962"/>
                    <a:pt x="191651" y="94962"/>
                  </a:cubicBezTo>
                  <a:lnTo>
                    <a:pt x="184745" y="101869"/>
                  </a:lnTo>
                  <a:lnTo>
                    <a:pt x="177838" y="101869"/>
                  </a:lnTo>
                  <a:cubicBezTo>
                    <a:pt x="173232" y="97262"/>
                    <a:pt x="152513" y="85756"/>
                    <a:pt x="115681" y="67337"/>
                  </a:cubicBezTo>
                  <a:lnTo>
                    <a:pt x="53524" y="39711"/>
                  </a:lnTo>
                  <a:lnTo>
                    <a:pt x="46618" y="32805"/>
                  </a:lnTo>
                  <a:lnTo>
                    <a:pt x="39711" y="32805"/>
                  </a:lnTo>
                  <a:cubicBezTo>
                    <a:pt x="39711" y="28201"/>
                    <a:pt x="35105" y="25899"/>
                    <a:pt x="25899" y="25899"/>
                  </a:cubicBezTo>
                  <a:cubicBezTo>
                    <a:pt x="16693" y="25899"/>
                    <a:pt x="9786" y="21294"/>
                    <a:pt x="5180" y="12086"/>
                  </a:cubicBezTo>
                  <a:cubicBezTo>
                    <a:pt x="5180" y="7482"/>
                    <a:pt x="7480" y="5180"/>
                    <a:pt x="12086" y="5180"/>
                  </a:cubicBezTo>
                  <a:close/>
                </a:path>
              </a:pathLst>
            </a:custGeom>
            <a:solidFill>
              <a:srgbClr val="2E2F2E"/>
            </a:solidFill>
            <a:ln w="9525" cap="flat">
              <a:solidFill>
                <a:srgbClr val="2E2F2E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1FC36986-95DA-4E9D-AC4C-544E22888145}"/>
                </a:ext>
              </a:extLst>
            </p:cNvPr>
            <p:cNvSpPr/>
            <p:nvPr/>
          </p:nvSpPr>
          <p:spPr>
            <a:xfrm>
              <a:off x="3898471" y="1217623"/>
              <a:ext cx="966888" cy="317692"/>
            </a:xfrm>
            <a:custGeom>
              <a:avLst/>
              <a:gdLst>
                <a:gd name="connsiteX0" fmla="*/ 930630 w 966888"/>
                <a:gd name="connsiteY0" fmla="*/ 12086 h 317691"/>
                <a:gd name="connsiteX1" fmla="*/ 930630 w 966888"/>
                <a:gd name="connsiteY1" fmla="*/ 5180 h 317691"/>
                <a:gd name="connsiteX2" fmla="*/ 937536 w 966888"/>
                <a:gd name="connsiteY2" fmla="*/ 5180 h 317691"/>
                <a:gd name="connsiteX3" fmla="*/ 937536 w 966888"/>
                <a:gd name="connsiteY3" fmla="*/ 32805 h 317691"/>
                <a:gd name="connsiteX4" fmla="*/ 944443 w 966888"/>
                <a:gd name="connsiteY4" fmla="*/ 46618 h 317691"/>
                <a:gd name="connsiteX5" fmla="*/ 944443 w 966888"/>
                <a:gd name="connsiteY5" fmla="*/ 53524 h 317691"/>
                <a:gd name="connsiteX6" fmla="*/ 951349 w 966888"/>
                <a:gd name="connsiteY6" fmla="*/ 53524 h 317691"/>
                <a:gd name="connsiteX7" fmla="*/ 958255 w 966888"/>
                <a:gd name="connsiteY7" fmla="*/ 46618 h 317691"/>
                <a:gd name="connsiteX8" fmla="*/ 965162 w 966888"/>
                <a:gd name="connsiteY8" fmla="*/ 46618 h 317691"/>
                <a:gd name="connsiteX9" fmla="*/ 965162 w 966888"/>
                <a:gd name="connsiteY9" fmla="*/ 53524 h 317691"/>
                <a:gd name="connsiteX10" fmla="*/ 951349 w 966888"/>
                <a:gd name="connsiteY10" fmla="*/ 101869 h 317691"/>
                <a:gd name="connsiteX11" fmla="*/ 903005 w 966888"/>
                <a:gd name="connsiteY11" fmla="*/ 184745 h 317691"/>
                <a:gd name="connsiteX12" fmla="*/ 840847 w 966888"/>
                <a:gd name="connsiteY12" fmla="*/ 246902 h 317691"/>
                <a:gd name="connsiteX13" fmla="*/ 564594 w 966888"/>
                <a:gd name="connsiteY13" fmla="*/ 281434 h 317691"/>
                <a:gd name="connsiteX14" fmla="*/ 322872 w 966888"/>
                <a:gd name="connsiteY14" fmla="*/ 288340 h 317691"/>
                <a:gd name="connsiteX15" fmla="*/ 315965 w 966888"/>
                <a:gd name="connsiteY15" fmla="*/ 295246 h 317691"/>
                <a:gd name="connsiteX16" fmla="*/ 315965 w 966888"/>
                <a:gd name="connsiteY16" fmla="*/ 288340 h 317691"/>
                <a:gd name="connsiteX17" fmla="*/ 288340 w 966888"/>
                <a:gd name="connsiteY17" fmla="*/ 281434 h 317691"/>
                <a:gd name="connsiteX18" fmla="*/ 260714 w 966888"/>
                <a:gd name="connsiteY18" fmla="*/ 295246 h 317691"/>
                <a:gd name="connsiteX19" fmla="*/ 253808 w 966888"/>
                <a:gd name="connsiteY19" fmla="*/ 315965 h 317691"/>
                <a:gd name="connsiteX20" fmla="*/ 253808 w 966888"/>
                <a:gd name="connsiteY20" fmla="*/ 281434 h 317691"/>
                <a:gd name="connsiteX21" fmla="*/ 5180 w 966888"/>
                <a:gd name="connsiteY21" fmla="*/ 281434 h 317691"/>
                <a:gd name="connsiteX22" fmla="*/ 5180 w 966888"/>
                <a:gd name="connsiteY22" fmla="*/ 219276 h 317691"/>
                <a:gd name="connsiteX23" fmla="*/ 12086 w 966888"/>
                <a:gd name="connsiteY23" fmla="*/ 219276 h 317691"/>
                <a:gd name="connsiteX24" fmla="*/ 12086 w 966888"/>
                <a:gd name="connsiteY24" fmla="*/ 226183 h 317691"/>
                <a:gd name="connsiteX25" fmla="*/ 32805 w 966888"/>
                <a:gd name="connsiteY25" fmla="*/ 226183 h 317691"/>
                <a:gd name="connsiteX26" fmla="*/ 150213 w 966888"/>
                <a:gd name="connsiteY26" fmla="*/ 233089 h 317691"/>
                <a:gd name="connsiteX27" fmla="*/ 260714 w 966888"/>
                <a:gd name="connsiteY27" fmla="*/ 233089 h 317691"/>
                <a:gd name="connsiteX28" fmla="*/ 260714 w 966888"/>
                <a:gd name="connsiteY28" fmla="*/ 226183 h 317691"/>
                <a:gd name="connsiteX29" fmla="*/ 274527 w 966888"/>
                <a:gd name="connsiteY29" fmla="*/ 212370 h 317691"/>
                <a:gd name="connsiteX30" fmla="*/ 274527 w 966888"/>
                <a:gd name="connsiteY30" fmla="*/ 226183 h 317691"/>
                <a:gd name="connsiteX31" fmla="*/ 302153 w 966888"/>
                <a:gd name="connsiteY31" fmla="*/ 226183 h 317691"/>
                <a:gd name="connsiteX32" fmla="*/ 329778 w 966888"/>
                <a:gd name="connsiteY32" fmla="*/ 226183 h 317691"/>
                <a:gd name="connsiteX33" fmla="*/ 329778 w 966888"/>
                <a:gd name="connsiteY33" fmla="*/ 219276 h 317691"/>
                <a:gd name="connsiteX34" fmla="*/ 329778 w 966888"/>
                <a:gd name="connsiteY34" fmla="*/ 226183 h 317691"/>
                <a:gd name="connsiteX35" fmla="*/ 564594 w 966888"/>
                <a:gd name="connsiteY35" fmla="*/ 226183 h 317691"/>
                <a:gd name="connsiteX36" fmla="*/ 833941 w 966888"/>
                <a:gd name="connsiteY36" fmla="*/ 191651 h 317691"/>
                <a:gd name="connsiteX37" fmla="*/ 896098 w 966888"/>
                <a:gd name="connsiteY37" fmla="*/ 115681 h 317691"/>
                <a:gd name="connsiteX38" fmla="*/ 916817 w 966888"/>
                <a:gd name="connsiteY38" fmla="*/ 46618 h 317691"/>
                <a:gd name="connsiteX39" fmla="*/ 923724 w 966888"/>
                <a:gd name="connsiteY39" fmla="*/ 18992 h 317691"/>
                <a:gd name="connsiteX40" fmla="*/ 923724 w 966888"/>
                <a:gd name="connsiteY40" fmla="*/ 12086 h 317691"/>
                <a:gd name="connsiteX41" fmla="*/ 930630 w 966888"/>
                <a:gd name="connsiteY41" fmla="*/ 12086 h 31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6888" h="317691">
                  <a:moveTo>
                    <a:pt x="930630" y="12086"/>
                  </a:moveTo>
                  <a:lnTo>
                    <a:pt x="930630" y="5180"/>
                  </a:lnTo>
                  <a:lnTo>
                    <a:pt x="937536" y="5180"/>
                  </a:lnTo>
                  <a:lnTo>
                    <a:pt x="937536" y="32805"/>
                  </a:lnTo>
                  <a:lnTo>
                    <a:pt x="944443" y="46618"/>
                  </a:lnTo>
                  <a:lnTo>
                    <a:pt x="944443" y="53524"/>
                  </a:lnTo>
                  <a:lnTo>
                    <a:pt x="951349" y="53524"/>
                  </a:lnTo>
                  <a:lnTo>
                    <a:pt x="958255" y="46618"/>
                  </a:lnTo>
                  <a:lnTo>
                    <a:pt x="965162" y="46618"/>
                  </a:lnTo>
                  <a:lnTo>
                    <a:pt x="965162" y="53524"/>
                  </a:lnTo>
                  <a:cubicBezTo>
                    <a:pt x="965162" y="58131"/>
                    <a:pt x="960555" y="74243"/>
                    <a:pt x="951349" y="101869"/>
                  </a:cubicBezTo>
                  <a:cubicBezTo>
                    <a:pt x="942143" y="129494"/>
                    <a:pt x="926023" y="157119"/>
                    <a:pt x="903005" y="184745"/>
                  </a:cubicBezTo>
                  <a:cubicBezTo>
                    <a:pt x="884585" y="212370"/>
                    <a:pt x="863866" y="233089"/>
                    <a:pt x="840847" y="246902"/>
                  </a:cubicBezTo>
                  <a:cubicBezTo>
                    <a:pt x="813222" y="260715"/>
                    <a:pt x="721140" y="272227"/>
                    <a:pt x="564594" y="281434"/>
                  </a:cubicBezTo>
                  <a:cubicBezTo>
                    <a:pt x="408048" y="281434"/>
                    <a:pt x="327478" y="283733"/>
                    <a:pt x="322872" y="288340"/>
                  </a:cubicBezTo>
                  <a:lnTo>
                    <a:pt x="315965" y="295246"/>
                  </a:lnTo>
                  <a:lnTo>
                    <a:pt x="315965" y="288340"/>
                  </a:lnTo>
                  <a:cubicBezTo>
                    <a:pt x="315965" y="283733"/>
                    <a:pt x="306759" y="281434"/>
                    <a:pt x="288340" y="281434"/>
                  </a:cubicBezTo>
                  <a:cubicBezTo>
                    <a:pt x="274527" y="281434"/>
                    <a:pt x="265321" y="286040"/>
                    <a:pt x="260714" y="295246"/>
                  </a:cubicBezTo>
                  <a:lnTo>
                    <a:pt x="253808" y="315965"/>
                  </a:lnTo>
                  <a:lnTo>
                    <a:pt x="253808" y="281434"/>
                  </a:lnTo>
                  <a:lnTo>
                    <a:pt x="5180" y="281434"/>
                  </a:lnTo>
                  <a:lnTo>
                    <a:pt x="5180" y="219276"/>
                  </a:lnTo>
                  <a:lnTo>
                    <a:pt x="12086" y="219276"/>
                  </a:lnTo>
                  <a:lnTo>
                    <a:pt x="12086" y="226183"/>
                  </a:lnTo>
                  <a:lnTo>
                    <a:pt x="32805" y="226183"/>
                  </a:lnTo>
                  <a:lnTo>
                    <a:pt x="150213" y="233089"/>
                  </a:lnTo>
                  <a:lnTo>
                    <a:pt x="260714" y="233089"/>
                  </a:lnTo>
                  <a:lnTo>
                    <a:pt x="260714" y="226183"/>
                  </a:lnTo>
                  <a:cubicBezTo>
                    <a:pt x="265321" y="216977"/>
                    <a:pt x="269921" y="212370"/>
                    <a:pt x="274527" y="212370"/>
                  </a:cubicBezTo>
                  <a:lnTo>
                    <a:pt x="274527" y="226183"/>
                  </a:lnTo>
                  <a:cubicBezTo>
                    <a:pt x="274527" y="230789"/>
                    <a:pt x="283733" y="230789"/>
                    <a:pt x="302153" y="226183"/>
                  </a:cubicBezTo>
                  <a:cubicBezTo>
                    <a:pt x="320572" y="226183"/>
                    <a:pt x="329778" y="226183"/>
                    <a:pt x="329778" y="226183"/>
                  </a:cubicBezTo>
                  <a:lnTo>
                    <a:pt x="329778" y="219276"/>
                  </a:lnTo>
                  <a:lnTo>
                    <a:pt x="329778" y="226183"/>
                  </a:lnTo>
                  <a:cubicBezTo>
                    <a:pt x="334384" y="230789"/>
                    <a:pt x="412654" y="230789"/>
                    <a:pt x="564594" y="226183"/>
                  </a:cubicBezTo>
                  <a:cubicBezTo>
                    <a:pt x="716533" y="226183"/>
                    <a:pt x="806316" y="214670"/>
                    <a:pt x="833941" y="191651"/>
                  </a:cubicBezTo>
                  <a:cubicBezTo>
                    <a:pt x="856960" y="168632"/>
                    <a:pt x="877679" y="143307"/>
                    <a:pt x="896098" y="115681"/>
                  </a:cubicBezTo>
                  <a:cubicBezTo>
                    <a:pt x="905304" y="83449"/>
                    <a:pt x="912211" y="60431"/>
                    <a:pt x="916817" y="46618"/>
                  </a:cubicBezTo>
                  <a:cubicBezTo>
                    <a:pt x="921424" y="32805"/>
                    <a:pt x="923724" y="23599"/>
                    <a:pt x="923724" y="18992"/>
                  </a:cubicBezTo>
                  <a:lnTo>
                    <a:pt x="923724" y="12086"/>
                  </a:lnTo>
                  <a:lnTo>
                    <a:pt x="930630" y="1208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E939C041-2B84-4B18-BF1B-EFEAC745C4A1}"/>
                </a:ext>
              </a:extLst>
            </p:cNvPr>
            <p:cNvSpPr/>
            <p:nvPr/>
          </p:nvSpPr>
          <p:spPr>
            <a:xfrm>
              <a:off x="3573873" y="361236"/>
              <a:ext cx="1291486" cy="911637"/>
            </a:xfrm>
            <a:custGeom>
              <a:avLst/>
              <a:gdLst>
                <a:gd name="connsiteX0" fmla="*/ 1289760 w 1291486"/>
                <a:gd name="connsiteY0" fmla="*/ 557687 h 911637"/>
                <a:gd name="connsiteX1" fmla="*/ 1289760 w 1291486"/>
                <a:gd name="connsiteY1" fmla="*/ 903005 h 911637"/>
                <a:gd name="connsiteX2" fmla="*/ 1282853 w 1291486"/>
                <a:gd name="connsiteY2" fmla="*/ 903005 h 911637"/>
                <a:gd name="connsiteX3" fmla="*/ 1275947 w 1291486"/>
                <a:gd name="connsiteY3" fmla="*/ 909911 h 911637"/>
                <a:gd name="connsiteX4" fmla="*/ 1269041 w 1291486"/>
                <a:gd name="connsiteY4" fmla="*/ 909911 h 911637"/>
                <a:gd name="connsiteX5" fmla="*/ 1269041 w 1291486"/>
                <a:gd name="connsiteY5" fmla="*/ 903005 h 911637"/>
                <a:gd name="connsiteX6" fmla="*/ 1262134 w 1291486"/>
                <a:gd name="connsiteY6" fmla="*/ 889192 h 911637"/>
                <a:gd name="connsiteX7" fmla="*/ 1262134 w 1291486"/>
                <a:gd name="connsiteY7" fmla="*/ 861566 h 911637"/>
                <a:gd name="connsiteX8" fmla="*/ 1255228 w 1291486"/>
                <a:gd name="connsiteY8" fmla="*/ 861566 h 911637"/>
                <a:gd name="connsiteX9" fmla="*/ 1255228 w 1291486"/>
                <a:gd name="connsiteY9" fmla="*/ 868473 h 911637"/>
                <a:gd name="connsiteX10" fmla="*/ 1248322 w 1291486"/>
                <a:gd name="connsiteY10" fmla="*/ 868473 h 911637"/>
                <a:gd name="connsiteX11" fmla="*/ 1248322 w 1291486"/>
                <a:gd name="connsiteY11" fmla="*/ 557687 h 911637"/>
                <a:gd name="connsiteX12" fmla="*/ 1241415 w 1291486"/>
                <a:gd name="connsiteY12" fmla="*/ 226183 h 911637"/>
                <a:gd name="connsiteX13" fmla="*/ 1213790 w 1291486"/>
                <a:gd name="connsiteY13" fmla="*/ 157119 h 911637"/>
                <a:gd name="connsiteX14" fmla="*/ 1158539 w 1291486"/>
                <a:gd name="connsiteY14" fmla="*/ 81150 h 911637"/>
                <a:gd name="connsiteX15" fmla="*/ 723440 w 1291486"/>
                <a:gd name="connsiteY15" fmla="*/ 60431 h 911637"/>
                <a:gd name="connsiteX16" fmla="*/ 295246 w 1291486"/>
                <a:gd name="connsiteY16" fmla="*/ 81150 h 911637"/>
                <a:gd name="connsiteX17" fmla="*/ 233089 w 1291486"/>
                <a:gd name="connsiteY17" fmla="*/ 150213 h 911637"/>
                <a:gd name="connsiteX18" fmla="*/ 205464 w 1291486"/>
                <a:gd name="connsiteY18" fmla="*/ 309059 h 911637"/>
                <a:gd name="connsiteX19" fmla="*/ 205464 w 1291486"/>
                <a:gd name="connsiteY19" fmla="*/ 433373 h 911637"/>
                <a:gd name="connsiteX20" fmla="*/ 212370 w 1291486"/>
                <a:gd name="connsiteY20" fmla="*/ 440279 h 911637"/>
                <a:gd name="connsiteX21" fmla="*/ 205464 w 1291486"/>
                <a:gd name="connsiteY21" fmla="*/ 440279 h 911637"/>
                <a:gd name="connsiteX22" fmla="*/ 198557 w 1291486"/>
                <a:gd name="connsiteY22" fmla="*/ 447186 h 911637"/>
                <a:gd name="connsiteX23" fmla="*/ 219276 w 1291486"/>
                <a:gd name="connsiteY23" fmla="*/ 460999 h 911637"/>
                <a:gd name="connsiteX24" fmla="*/ 233089 w 1291486"/>
                <a:gd name="connsiteY24" fmla="*/ 467905 h 911637"/>
                <a:gd name="connsiteX25" fmla="*/ 198557 w 1291486"/>
                <a:gd name="connsiteY25" fmla="*/ 467905 h 911637"/>
                <a:gd name="connsiteX26" fmla="*/ 198557 w 1291486"/>
                <a:gd name="connsiteY26" fmla="*/ 737252 h 911637"/>
                <a:gd name="connsiteX27" fmla="*/ 205464 w 1291486"/>
                <a:gd name="connsiteY27" fmla="*/ 737252 h 911637"/>
                <a:gd name="connsiteX28" fmla="*/ 205464 w 1291486"/>
                <a:gd name="connsiteY28" fmla="*/ 744159 h 911637"/>
                <a:gd name="connsiteX29" fmla="*/ 143307 w 1291486"/>
                <a:gd name="connsiteY29" fmla="*/ 744159 h 911637"/>
                <a:gd name="connsiteX30" fmla="*/ 143307 w 1291486"/>
                <a:gd name="connsiteY30" fmla="*/ 460999 h 911637"/>
                <a:gd name="connsiteX31" fmla="*/ 5180 w 1291486"/>
                <a:gd name="connsiteY31" fmla="*/ 460999 h 911637"/>
                <a:gd name="connsiteX32" fmla="*/ 5180 w 1291486"/>
                <a:gd name="connsiteY32" fmla="*/ 447186 h 911637"/>
                <a:gd name="connsiteX33" fmla="*/ 32805 w 1291486"/>
                <a:gd name="connsiteY33" fmla="*/ 447186 h 911637"/>
                <a:gd name="connsiteX34" fmla="*/ 88056 w 1291486"/>
                <a:gd name="connsiteY34" fmla="*/ 433373 h 911637"/>
                <a:gd name="connsiteX35" fmla="*/ 157119 w 1291486"/>
                <a:gd name="connsiteY35" fmla="*/ 302153 h 911637"/>
                <a:gd name="connsiteX36" fmla="*/ 191651 w 1291486"/>
                <a:gd name="connsiteY36" fmla="*/ 122588 h 911637"/>
                <a:gd name="connsiteX37" fmla="*/ 274527 w 1291486"/>
                <a:gd name="connsiteY37" fmla="*/ 32805 h 911637"/>
                <a:gd name="connsiteX38" fmla="*/ 723440 w 1291486"/>
                <a:gd name="connsiteY38" fmla="*/ 5180 h 911637"/>
                <a:gd name="connsiteX39" fmla="*/ 1158539 w 1291486"/>
                <a:gd name="connsiteY39" fmla="*/ 25899 h 911637"/>
                <a:gd name="connsiteX40" fmla="*/ 1234509 w 1291486"/>
                <a:gd name="connsiteY40" fmla="*/ 94962 h 911637"/>
                <a:gd name="connsiteX41" fmla="*/ 1275947 w 1291486"/>
                <a:gd name="connsiteY41" fmla="*/ 177838 h 911637"/>
                <a:gd name="connsiteX42" fmla="*/ 1289760 w 1291486"/>
                <a:gd name="connsiteY42" fmla="*/ 557687 h 91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91486" h="911637">
                  <a:moveTo>
                    <a:pt x="1289760" y="557687"/>
                  </a:moveTo>
                  <a:lnTo>
                    <a:pt x="1289760" y="903005"/>
                  </a:lnTo>
                  <a:lnTo>
                    <a:pt x="1282853" y="903005"/>
                  </a:lnTo>
                  <a:lnTo>
                    <a:pt x="1275947" y="909911"/>
                  </a:lnTo>
                  <a:lnTo>
                    <a:pt x="1269041" y="909911"/>
                  </a:lnTo>
                  <a:lnTo>
                    <a:pt x="1269041" y="903005"/>
                  </a:lnTo>
                  <a:lnTo>
                    <a:pt x="1262134" y="889192"/>
                  </a:lnTo>
                  <a:lnTo>
                    <a:pt x="1262134" y="861566"/>
                  </a:lnTo>
                  <a:lnTo>
                    <a:pt x="1255228" y="861566"/>
                  </a:lnTo>
                  <a:lnTo>
                    <a:pt x="1255228" y="868473"/>
                  </a:lnTo>
                  <a:lnTo>
                    <a:pt x="1248322" y="868473"/>
                  </a:lnTo>
                  <a:lnTo>
                    <a:pt x="1248322" y="557687"/>
                  </a:lnTo>
                  <a:cubicBezTo>
                    <a:pt x="1248322" y="355101"/>
                    <a:pt x="1246022" y="244600"/>
                    <a:pt x="1241415" y="226183"/>
                  </a:cubicBezTo>
                  <a:cubicBezTo>
                    <a:pt x="1236809" y="212370"/>
                    <a:pt x="1227603" y="189349"/>
                    <a:pt x="1213790" y="157119"/>
                  </a:cubicBezTo>
                  <a:cubicBezTo>
                    <a:pt x="1199977" y="124890"/>
                    <a:pt x="1181558" y="99567"/>
                    <a:pt x="1158539" y="81150"/>
                  </a:cubicBezTo>
                  <a:cubicBezTo>
                    <a:pt x="1135520" y="67337"/>
                    <a:pt x="990487" y="60431"/>
                    <a:pt x="723440" y="60431"/>
                  </a:cubicBezTo>
                  <a:cubicBezTo>
                    <a:pt x="456392" y="60431"/>
                    <a:pt x="313665" y="67337"/>
                    <a:pt x="295246" y="81150"/>
                  </a:cubicBezTo>
                  <a:cubicBezTo>
                    <a:pt x="272227" y="94962"/>
                    <a:pt x="251508" y="117983"/>
                    <a:pt x="233089" y="150213"/>
                  </a:cubicBezTo>
                  <a:cubicBezTo>
                    <a:pt x="219276" y="182443"/>
                    <a:pt x="210070" y="235391"/>
                    <a:pt x="205464" y="309059"/>
                  </a:cubicBezTo>
                  <a:cubicBezTo>
                    <a:pt x="200857" y="387331"/>
                    <a:pt x="200857" y="428769"/>
                    <a:pt x="205464" y="433373"/>
                  </a:cubicBezTo>
                  <a:lnTo>
                    <a:pt x="212370" y="440279"/>
                  </a:lnTo>
                  <a:lnTo>
                    <a:pt x="205464" y="440279"/>
                  </a:lnTo>
                  <a:cubicBezTo>
                    <a:pt x="200857" y="440279"/>
                    <a:pt x="198557" y="442581"/>
                    <a:pt x="198557" y="447186"/>
                  </a:cubicBezTo>
                  <a:cubicBezTo>
                    <a:pt x="203164" y="456394"/>
                    <a:pt x="210070" y="460999"/>
                    <a:pt x="219276" y="460999"/>
                  </a:cubicBezTo>
                  <a:cubicBezTo>
                    <a:pt x="228483" y="460999"/>
                    <a:pt x="233089" y="463300"/>
                    <a:pt x="233089" y="467905"/>
                  </a:cubicBezTo>
                  <a:lnTo>
                    <a:pt x="198557" y="467905"/>
                  </a:lnTo>
                  <a:lnTo>
                    <a:pt x="198557" y="737252"/>
                  </a:lnTo>
                  <a:lnTo>
                    <a:pt x="205464" y="737252"/>
                  </a:lnTo>
                  <a:lnTo>
                    <a:pt x="205464" y="744159"/>
                  </a:lnTo>
                  <a:lnTo>
                    <a:pt x="143307" y="744159"/>
                  </a:lnTo>
                  <a:lnTo>
                    <a:pt x="143307" y="460999"/>
                  </a:lnTo>
                  <a:lnTo>
                    <a:pt x="5180" y="460999"/>
                  </a:lnTo>
                  <a:lnTo>
                    <a:pt x="5180" y="447186"/>
                  </a:lnTo>
                  <a:lnTo>
                    <a:pt x="32805" y="447186"/>
                  </a:lnTo>
                  <a:lnTo>
                    <a:pt x="88056" y="433373"/>
                  </a:lnTo>
                  <a:cubicBezTo>
                    <a:pt x="124887" y="424165"/>
                    <a:pt x="147913" y="380424"/>
                    <a:pt x="157119" y="302153"/>
                  </a:cubicBezTo>
                  <a:cubicBezTo>
                    <a:pt x="157119" y="223881"/>
                    <a:pt x="168632" y="164026"/>
                    <a:pt x="191651" y="122588"/>
                  </a:cubicBezTo>
                  <a:cubicBezTo>
                    <a:pt x="214670" y="81150"/>
                    <a:pt x="242295" y="51222"/>
                    <a:pt x="274527" y="32805"/>
                  </a:cubicBezTo>
                  <a:cubicBezTo>
                    <a:pt x="306759" y="14388"/>
                    <a:pt x="456392" y="5180"/>
                    <a:pt x="723440" y="5180"/>
                  </a:cubicBezTo>
                  <a:cubicBezTo>
                    <a:pt x="985881" y="5180"/>
                    <a:pt x="1130914" y="12086"/>
                    <a:pt x="1158539" y="25899"/>
                  </a:cubicBezTo>
                  <a:cubicBezTo>
                    <a:pt x="1186165" y="39711"/>
                    <a:pt x="1211490" y="62732"/>
                    <a:pt x="1234509" y="94962"/>
                  </a:cubicBezTo>
                  <a:cubicBezTo>
                    <a:pt x="1252928" y="127192"/>
                    <a:pt x="1266741" y="154817"/>
                    <a:pt x="1275947" y="177838"/>
                  </a:cubicBezTo>
                  <a:cubicBezTo>
                    <a:pt x="1285153" y="200859"/>
                    <a:pt x="1289760" y="327476"/>
                    <a:pt x="1289760" y="55768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0737E4A8-633F-4060-8C33-EF1D40AC0D84}"/>
                </a:ext>
              </a:extLst>
            </p:cNvPr>
            <p:cNvSpPr/>
            <p:nvPr/>
          </p:nvSpPr>
          <p:spPr>
            <a:xfrm>
              <a:off x="3917019" y="2074672"/>
              <a:ext cx="669915" cy="656103"/>
            </a:xfrm>
            <a:custGeom>
              <a:avLst/>
              <a:gdLst>
                <a:gd name="connsiteX0" fmla="*/ 633657 w 669915"/>
                <a:gd name="connsiteY0" fmla="*/ 622147 h 656102"/>
                <a:gd name="connsiteX1" fmla="*/ 626751 w 669915"/>
                <a:gd name="connsiteY1" fmla="*/ 622147 h 656102"/>
                <a:gd name="connsiteX2" fmla="*/ 626751 w 669915"/>
                <a:gd name="connsiteY2" fmla="*/ 629053 h 656102"/>
                <a:gd name="connsiteX3" fmla="*/ 619844 w 669915"/>
                <a:gd name="connsiteY3" fmla="*/ 629053 h 656102"/>
                <a:gd name="connsiteX4" fmla="*/ 619844 w 669915"/>
                <a:gd name="connsiteY4" fmla="*/ 635960 h 656102"/>
                <a:gd name="connsiteX5" fmla="*/ 612938 w 669915"/>
                <a:gd name="connsiteY5" fmla="*/ 635960 h 656102"/>
                <a:gd name="connsiteX6" fmla="*/ 606032 w 669915"/>
                <a:gd name="connsiteY6" fmla="*/ 642866 h 656102"/>
                <a:gd name="connsiteX7" fmla="*/ 599125 w 669915"/>
                <a:gd name="connsiteY7" fmla="*/ 649772 h 656102"/>
                <a:gd name="connsiteX8" fmla="*/ 585313 w 669915"/>
                <a:gd name="connsiteY8" fmla="*/ 649772 h 656102"/>
                <a:gd name="connsiteX9" fmla="*/ 585313 w 669915"/>
                <a:gd name="connsiteY9" fmla="*/ 656679 h 656102"/>
                <a:gd name="connsiteX10" fmla="*/ 564594 w 669915"/>
                <a:gd name="connsiteY10" fmla="*/ 656679 h 656102"/>
                <a:gd name="connsiteX11" fmla="*/ 564594 w 669915"/>
                <a:gd name="connsiteY11" fmla="*/ 559990 h 656102"/>
                <a:gd name="connsiteX12" fmla="*/ 550781 w 669915"/>
                <a:gd name="connsiteY12" fmla="*/ 435676 h 656102"/>
                <a:gd name="connsiteX13" fmla="*/ 536968 w 669915"/>
                <a:gd name="connsiteY13" fmla="*/ 408050 h 656102"/>
                <a:gd name="connsiteX14" fmla="*/ 536968 w 669915"/>
                <a:gd name="connsiteY14" fmla="*/ 145609 h 656102"/>
                <a:gd name="connsiteX15" fmla="*/ 530062 w 669915"/>
                <a:gd name="connsiteY15" fmla="*/ 145609 h 656102"/>
                <a:gd name="connsiteX16" fmla="*/ 530062 w 669915"/>
                <a:gd name="connsiteY16" fmla="*/ 138703 h 656102"/>
                <a:gd name="connsiteX17" fmla="*/ 150213 w 669915"/>
                <a:gd name="connsiteY17" fmla="*/ 138703 h 656102"/>
                <a:gd name="connsiteX18" fmla="*/ 150213 w 669915"/>
                <a:gd name="connsiteY18" fmla="*/ 145609 h 656102"/>
                <a:gd name="connsiteX19" fmla="*/ 143307 w 669915"/>
                <a:gd name="connsiteY19" fmla="*/ 249204 h 656102"/>
                <a:gd name="connsiteX20" fmla="*/ 143307 w 669915"/>
                <a:gd name="connsiteY20" fmla="*/ 345893 h 656102"/>
                <a:gd name="connsiteX21" fmla="*/ 12086 w 669915"/>
                <a:gd name="connsiteY21" fmla="*/ 345893 h 656102"/>
                <a:gd name="connsiteX22" fmla="*/ 12086 w 669915"/>
                <a:gd name="connsiteY22" fmla="*/ 311362 h 656102"/>
                <a:gd name="connsiteX23" fmla="*/ 5180 w 669915"/>
                <a:gd name="connsiteY23" fmla="*/ 276830 h 656102"/>
                <a:gd name="connsiteX24" fmla="*/ 12086 w 669915"/>
                <a:gd name="connsiteY24" fmla="*/ 193954 h 656102"/>
                <a:gd name="connsiteX25" fmla="*/ 39711 w 669915"/>
                <a:gd name="connsiteY25" fmla="*/ 69639 h 656102"/>
                <a:gd name="connsiteX26" fmla="*/ 81150 w 669915"/>
                <a:gd name="connsiteY26" fmla="*/ 14389 h 656102"/>
                <a:gd name="connsiteX27" fmla="*/ 343591 w 669915"/>
                <a:gd name="connsiteY27" fmla="*/ 7482 h 656102"/>
                <a:gd name="connsiteX28" fmla="*/ 619844 w 669915"/>
                <a:gd name="connsiteY28" fmla="*/ 42014 h 656102"/>
                <a:gd name="connsiteX29" fmla="*/ 661282 w 669915"/>
                <a:gd name="connsiteY29" fmla="*/ 97265 h 656102"/>
                <a:gd name="connsiteX30" fmla="*/ 668189 w 669915"/>
                <a:gd name="connsiteY30" fmla="*/ 345893 h 656102"/>
                <a:gd name="connsiteX31" fmla="*/ 647470 w 669915"/>
                <a:gd name="connsiteY31" fmla="*/ 587615 h 656102"/>
                <a:gd name="connsiteX32" fmla="*/ 633657 w 669915"/>
                <a:gd name="connsiteY32" fmla="*/ 622147 h 65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9915" h="656102">
                  <a:moveTo>
                    <a:pt x="633657" y="622147"/>
                  </a:moveTo>
                  <a:lnTo>
                    <a:pt x="626751" y="622147"/>
                  </a:lnTo>
                  <a:lnTo>
                    <a:pt x="626751" y="629053"/>
                  </a:lnTo>
                  <a:lnTo>
                    <a:pt x="619844" y="629053"/>
                  </a:lnTo>
                  <a:lnTo>
                    <a:pt x="619844" y="635960"/>
                  </a:lnTo>
                  <a:lnTo>
                    <a:pt x="612938" y="635960"/>
                  </a:lnTo>
                  <a:lnTo>
                    <a:pt x="606032" y="642866"/>
                  </a:lnTo>
                  <a:lnTo>
                    <a:pt x="599125" y="649772"/>
                  </a:lnTo>
                  <a:lnTo>
                    <a:pt x="585313" y="649772"/>
                  </a:lnTo>
                  <a:lnTo>
                    <a:pt x="585313" y="656679"/>
                  </a:lnTo>
                  <a:lnTo>
                    <a:pt x="564594" y="656679"/>
                  </a:lnTo>
                  <a:lnTo>
                    <a:pt x="564594" y="559990"/>
                  </a:lnTo>
                  <a:cubicBezTo>
                    <a:pt x="564594" y="495533"/>
                    <a:pt x="559987" y="454095"/>
                    <a:pt x="550781" y="435676"/>
                  </a:cubicBezTo>
                  <a:lnTo>
                    <a:pt x="536968" y="408050"/>
                  </a:lnTo>
                  <a:lnTo>
                    <a:pt x="536968" y="145609"/>
                  </a:lnTo>
                  <a:lnTo>
                    <a:pt x="530062" y="145609"/>
                  </a:lnTo>
                  <a:lnTo>
                    <a:pt x="530062" y="138703"/>
                  </a:lnTo>
                  <a:lnTo>
                    <a:pt x="150213" y="138703"/>
                  </a:lnTo>
                  <a:lnTo>
                    <a:pt x="150213" y="145609"/>
                  </a:lnTo>
                  <a:lnTo>
                    <a:pt x="143307" y="249204"/>
                  </a:lnTo>
                  <a:lnTo>
                    <a:pt x="143307" y="345893"/>
                  </a:lnTo>
                  <a:lnTo>
                    <a:pt x="12086" y="345893"/>
                  </a:lnTo>
                  <a:lnTo>
                    <a:pt x="12086" y="311362"/>
                  </a:lnTo>
                  <a:cubicBezTo>
                    <a:pt x="12086" y="288343"/>
                    <a:pt x="9786" y="276830"/>
                    <a:pt x="5180" y="276830"/>
                  </a:cubicBezTo>
                  <a:lnTo>
                    <a:pt x="12086" y="193954"/>
                  </a:lnTo>
                  <a:cubicBezTo>
                    <a:pt x="12086" y="138703"/>
                    <a:pt x="21292" y="97265"/>
                    <a:pt x="39711" y="69639"/>
                  </a:cubicBezTo>
                  <a:cubicBezTo>
                    <a:pt x="53524" y="42014"/>
                    <a:pt x="67337" y="23595"/>
                    <a:pt x="81150" y="14389"/>
                  </a:cubicBezTo>
                  <a:cubicBezTo>
                    <a:pt x="94962" y="5183"/>
                    <a:pt x="182445" y="2876"/>
                    <a:pt x="343591" y="7482"/>
                  </a:cubicBezTo>
                  <a:cubicBezTo>
                    <a:pt x="509343" y="12089"/>
                    <a:pt x="601425" y="23595"/>
                    <a:pt x="619844" y="42014"/>
                  </a:cubicBezTo>
                  <a:cubicBezTo>
                    <a:pt x="638264" y="60433"/>
                    <a:pt x="652076" y="78846"/>
                    <a:pt x="661282" y="97265"/>
                  </a:cubicBezTo>
                  <a:cubicBezTo>
                    <a:pt x="670489" y="115684"/>
                    <a:pt x="672795" y="198560"/>
                    <a:pt x="668189" y="345893"/>
                  </a:cubicBezTo>
                  <a:cubicBezTo>
                    <a:pt x="663582" y="488627"/>
                    <a:pt x="656676" y="569196"/>
                    <a:pt x="647470" y="587615"/>
                  </a:cubicBezTo>
                  <a:cubicBezTo>
                    <a:pt x="638264" y="610634"/>
                    <a:pt x="633657" y="622147"/>
                    <a:pt x="633657" y="6221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AFEE9D58-227D-4C7F-909B-CBA81C7E0E7D}"/>
                </a:ext>
              </a:extLst>
            </p:cNvPr>
            <p:cNvSpPr/>
            <p:nvPr/>
          </p:nvSpPr>
          <p:spPr>
            <a:xfrm>
              <a:off x="5825341" y="2101635"/>
              <a:ext cx="759698" cy="738979"/>
            </a:xfrm>
            <a:custGeom>
              <a:avLst/>
              <a:gdLst>
                <a:gd name="connsiteX0" fmla="*/ 757971 w 759697"/>
                <a:gd name="connsiteY0" fmla="*/ 129494 h 738978"/>
                <a:gd name="connsiteX1" fmla="*/ 757971 w 759697"/>
                <a:gd name="connsiteY1" fmla="*/ 198557 h 738978"/>
                <a:gd name="connsiteX2" fmla="*/ 695814 w 759697"/>
                <a:gd name="connsiteY2" fmla="*/ 212370 h 738978"/>
                <a:gd name="connsiteX3" fmla="*/ 619844 w 759697"/>
                <a:gd name="connsiteY3" fmla="*/ 226183 h 738978"/>
                <a:gd name="connsiteX4" fmla="*/ 578406 w 759697"/>
                <a:gd name="connsiteY4" fmla="*/ 267621 h 738978"/>
                <a:gd name="connsiteX5" fmla="*/ 543875 w 759697"/>
                <a:gd name="connsiteY5" fmla="*/ 516249 h 738978"/>
                <a:gd name="connsiteX6" fmla="*/ 543875 w 759697"/>
                <a:gd name="connsiteY6" fmla="*/ 730346 h 738978"/>
                <a:gd name="connsiteX7" fmla="*/ 536968 w 759697"/>
                <a:gd name="connsiteY7" fmla="*/ 730346 h 738978"/>
                <a:gd name="connsiteX8" fmla="*/ 536968 w 759697"/>
                <a:gd name="connsiteY8" fmla="*/ 737252 h 738978"/>
                <a:gd name="connsiteX9" fmla="*/ 530062 w 759697"/>
                <a:gd name="connsiteY9" fmla="*/ 737252 h 738978"/>
                <a:gd name="connsiteX10" fmla="*/ 295246 w 759697"/>
                <a:gd name="connsiteY10" fmla="*/ 730346 h 738978"/>
                <a:gd name="connsiteX11" fmla="*/ 32805 w 759697"/>
                <a:gd name="connsiteY11" fmla="*/ 702721 h 738978"/>
                <a:gd name="connsiteX12" fmla="*/ 5180 w 759697"/>
                <a:gd name="connsiteY12" fmla="*/ 364310 h 738978"/>
                <a:gd name="connsiteX13" fmla="*/ 25899 w 759697"/>
                <a:gd name="connsiteY13" fmla="*/ 32805 h 738978"/>
                <a:gd name="connsiteX14" fmla="*/ 46618 w 759697"/>
                <a:gd name="connsiteY14" fmla="*/ 5180 h 738978"/>
                <a:gd name="connsiteX15" fmla="*/ 385029 w 759697"/>
                <a:gd name="connsiteY15" fmla="*/ 5180 h 738978"/>
                <a:gd name="connsiteX16" fmla="*/ 723440 w 759697"/>
                <a:gd name="connsiteY16" fmla="*/ 12086 h 738978"/>
                <a:gd name="connsiteX17" fmla="*/ 744159 w 759697"/>
                <a:gd name="connsiteY17" fmla="*/ 39711 h 738978"/>
                <a:gd name="connsiteX18" fmla="*/ 757971 w 759697"/>
                <a:gd name="connsiteY18" fmla="*/ 129494 h 73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9697" h="738978">
                  <a:moveTo>
                    <a:pt x="757971" y="129494"/>
                  </a:moveTo>
                  <a:lnTo>
                    <a:pt x="757971" y="198557"/>
                  </a:lnTo>
                  <a:cubicBezTo>
                    <a:pt x="757971" y="198557"/>
                    <a:pt x="737252" y="203164"/>
                    <a:pt x="695814" y="212370"/>
                  </a:cubicBezTo>
                  <a:cubicBezTo>
                    <a:pt x="658983" y="212370"/>
                    <a:pt x="633657" y="216977"/>
                    <a:pt x="619844" y="226183"/>
                  </a:cubicBezTo>
                  <a:cubicBezTo>
                    <a:pt x="606032" y="235389"/>
                    <a:pt x="592219" y="249202"/>
                    <a:pt x="578406" y="267621"/>
                  </a:cubicBezTo>
                  <a:cubicBezTo>
                    <a:pt x="564594" y="290640"/>
                    <a:pt x="553081" y="373516"/>
                    <a:pt x="543875" y="516249"/>
                  </a:cubicBezTo>
                  <a:lnTo>
                    <a:pt x="543875" y="730346"/>
                  </a:lnTo>
                  <a:lnTo>
                    <a:pt x="536968" y="730346"/>
                  </a:lnTo>
                  <a:lnTo>
                    <a:pt x="536968" y="737252"/>
                  </a:lnTo>
                  <a:lnTo>
                    <a:pt x="530062" y="737252"/>
                  </a:lnTo>
                  <a:lnTo>
                    <a:pt x="295246" y="730346"/>
                  </a:lnTo>
                  <a:cubicBezTo>
                    <a:pt x="134100" y="725739"/>
                    <a:pt x="46618" y="716533"/>
                    <a:pt x="32805" y="702721"/>
                  </a:cubicBezTo>
                  <a:cubicBezTo>
                    <a:pt x="14386" y="688908"/>
                    <a:pt x="5180" y="576107"/>
                    <a:pt x="5180" y="364310"/>
                  </a:cubicBezTo>
                  <a:cubicBezTo>
                    <a:pt x="5180" y="157119"/>
                    <a:pt x="12086" y="46618"/>
                    <a:pt x="25899" y="32805"/>
                  </a:cubicBezTo>
                  <a:cubicBezTo>
                    <a:pt x="35105" y="23599"/>
                    <a:pt x="42011" y="14386"/>
                    <a:pt x="46618" y="5180"/>
                  </a:cubicBezTo>
                  <a:cubicBezTo>
                    <a:pt x="55824" y="5180"/>
                    <a:pt x="168632" y="5180"/>
                    <a:pt x="385029" y="5180"/>
                  </a:cubicBezTo>
                  <a:cubicBezTo>
                    <a:pt x="601425" y="5180"/>
                    <a:pt x="714233" y="7480"/>
                    <a:pt x="723440" y="12086"/>
                  </a:cubicBezTo>
                  <a:cubicBezTo>
                    <a:pt x="728046" y="16693"/>
                    <a:pt x="734952" y="25899"/>
                    <a:pt x="744159" y="39711"/>
                  </a:cubicBezTo>
                  <a:cubicBezTo>
                    <a:pt x="748765" y="53524"/>
                    <a:pt x="753365" y="83449"/>
                    <a:pt x="757971" y="1294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4B43F908-D334-4254-B455-B2D273E19332}"/>
                </a:ext>
              </a:extLst>
            </p:cNvPr>
            <p:cNvSpPr/>
            <p:nvPr/>
          </p:nvSpPr>
          <p:spPr>
            <a:xfrm>
              <a:off x="1909444" y="3211829"/>
              <a:ext cx="504163" cy="490350"/>
            </a:xfrm>
            <a:custGeom>
              <a:avLst/>
              <a:gdLst>
                <a:gd name="connsiteX0" fmla="*/ 274527 w 504163"/>
                <a:gd name="connsiteY0" fmla="*/ 490351 h 490350"/>
                <a:gd name="connsiteX1" fmla="*/ 81150 w 504163"/>
                <a:gd name="connsiteY1" fmla="*/ 490351 h 490350"/>
                <a:gd name="connsiteX2" fmla="*/ 81150 w 504163"/>
                <a:gd name="connsiteY2" fmla="*/ 442007 h 490350"/>
                <a:gd name="connsiteX3" fmla="*/ 67337 w 504163"/>
                <a:gd name="connsiteY3" fmla="*/ 366037 h 490350"/>
                <a:gd name="connsiteX4" fmla="*/ 32805 w 504163"/>
                <a:gd name="connsiteY4" fmla="*/ 331505 h 490350"/>
                <a:gd name="connsiteX5" fmla="*/ 5180 w 504163"/>
                <a:gd name="connsiteY5" fmla="*/ 310786 h 490350"/>
                <a:gd name="connsiteX6" fmla="*/ 12086 w 504163"/>
                <a:gd name="connsiteY6" fmla="*/ 172660 h 490350"/>
                <a:gd name="connsiteX7" fmla="*/ 25899 w 504163"/>
                <a:gd name="connsiteY7" fmla="*/ 20720 h 490350"/>
                <a:gd name="connsiteX8" fmla="*/ 260714 w 504163"/>
                <a:gd name="connsiteY8" fmla="*/ 6907 h 490350"/>
                <a:gd name="connsiteX9" fmla="*/ 495530 w 504163"/>
                <a:gd name="connsiteY9" fmla="*/ 34533 h 490350"/>
                <a:gd name="connsiteX10" fmla="*/ 502437 w 504163"/>
                <a:gd name="connsiteY10" fmla="*/ 255536 h 490350"/>
                <a:gd name="connsiteX11" fmla="*/ 481718 w 504163"/>
                <a:gd name="connsiteY11" fmla="*/ 469632 h 490350"/>
                <a:gd name="connsiteX12" fmla="*/ 274527 w 504163"/>
                <a:gd name="connsiteY12" fmla="*/ 490351 h 49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163" h="490350">
                  <a:moveTo>
                    <a:pt x="274527" y="490351"/>
                  </a:moveTo>
                  <a:lnTo>
                    <a:pt x="81150" y="490351"/>
                  </a:lnTo>
                  <a:lnTo>
                    <a:pt x="81150" y="442007"/>
                  </a:lnTo>
                  <a:cubicBezTo>
                    <a:pt x="81150" y="405175"/>
                    <a:pt x="76543" y="379850"/>
                    <a:pt x="67337" y="366037"/>
                  </a:cubicBezTo>
                  <a:cubicBezTo>
                    <a:pt x="58131" y="352225"/>
                    <a:pt x="46618" y="340712"/>
                    <a:pt x="32805" y="331505"/>
                  </a:cubicBezTo>
                  <a:lnTo>
                    <a:pt x="5180" y="310786"/>
                  </a:lnTo>
                  <a:lnTo>
                    <a:pt x="12086" y="172660"/>
                  </a:lnTo>
                  <a:cubicBezTo>
                    <a:pt x="12086" y="80577"/>
                    <a:pt x="16693" y="29926"/>
                    <a:pt x="25899" y="20720"/>
                  </a:cubicBezTo>
                  <a:cubicBezTo>
                    <a:pt x="35105" y="6907"/>
                    <a:pt x="113381" y="2301"/>
                    <a:pt x="260714" y="6907"/>
                  </a:cubicBezTo>
                  <a:cubicBezTo>
                    <a:pt x="408048" y="11514"/>
                    <a:pt x="486324" y="20720"/>
                    <a:pt x="495530" y="34533"/>
                  </a:cubicBezTo>
                  <a:cubicBezTo>
                    <a:pt x="504736" y="52952"/>
                    <a:pt x="507043" y="126615"/>
                    <a:pt x="502437" y="255536"/>
                  </a:cubicBezTo>
                  <a:cubicBezTo>
                    <a:pt x="497830" y="384456"/>
                    <a:pt x="490924" y="455820"/>
                    <a:pt x="481718" y="469632"/>
                  </a:cubicBezTo>
                  <a:cubicBezTo>
                    <a:pt x="472511" y="478839"/>
                    <a:pt x="403448" y="485745"/>
                    <a:pt x="274527" y="490351"/>
                  </a:cubicBezTo>
                  <a:close/>
                </a:path>
              </a:pathLst>
            </a:custGeom>
            <a:solidFill>
              <a:srgbClr val="FCFDFD"/>
            </a:solidFill>
            <a:ln w="9525" cap="flat">
              <a:solidFill>
                <a:srgbClr val="FCFDFD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9C4B8ABC-E5E9-40FC-AB0E-E7F9EB54C9EA}"/>
                </a:ext>
              </a:extLst>
            </p:cNvPr>
            <p:cNvSpPr/>
            <p:nvPr/>
          </p:nvSpPr>
          <p:spPr>
            <a:xfrm>
              <a:off x="5542181" y="3197441"/>
              <a:ext cx="607758" cy="511069"/>
            </a:xfrm>
            <a:custGeom>
              <a:avLst/>
              <a:gdLst>
                <a:gd name="connsiteX0" fmla="*/ 578406 w 607758"/>
                <a:gd name="connsiteY0" fmla="*/ 138703 h 511069"/>
                <a:gd name="connsiteX1" fmla="*/ 564594 w 607758"/>
                <a:gd name="connsiteY1" fmla="*/ 138703 h 511069"/>
                <a:gd name="connsiteX2" fmla="*/ 564594 w 607758"/>
                <a:gd name="connsiteY2" fmla="*/ 228485 h 511069"/>
                <a:gd name="connsiteX3" fmla="*/ 585313 w 607758"/>
                <a:gd name="connsiteY3" fmla="*/ 318268 h 511069"/>
                <a:gd name="connsiteX4" fmla="*/ 606032 w 607758"/>
                <a:gd name="connsiteY4" fmla="*/ 318268 h 511069"/>
                <a:gd name="connsiteX5" fmla="*/ 585313 w 607758"/>
                <a:gd name="connsiteY5" fmla="*/ 325174 h 511069"/>
                <a:gd name="connsiteX6" fmla="*/ 564594 w 607758"/>
                <a:gd name="connsiteY6" fmla="*/ 325174 h 511069"/>
                <a:gd name="connsiteX7" fmla="*/ 564594 w 607758"/>
                <a:gd name="connsiteY7" fmla="*/ 345893 h 511069"/>
                <a:gd name="connsiteX8" fmla="*/ 557687 w 607758"/>
                <a:gd name="connsiteY8" fmla="*/ 408050 h 511069"/>
                <a:gd name="connsiteX9" fmla="*/ 543875 w 607758"/>
                <a:gd name="connsiteY9" fmla="*/ 484020 h 511069"/>
                <a:gd name="connsiteX10" fmla="*/ 302153 w 607758"/>
                <a:gd name="connsiteY10" fmla="*/ 504739 h 511069"/>
                <a:gd name="connsiteX11" fmla="*/ 60431 w 607758"/>
                <a:gd name="connsiteY11" fmla="*/ 490926 h 511069"/>
                <a:gd name="connsiteX12" fmla="*/ 39711 w 607758"/>
                <a:gd name="connsiteY12" fmla="*/ 401144 h 511069"/>
                <a:gd name="connsiteX13" fmla="*/ 18992 w 607758"/>
                <a:gd name="connsiteY13" fmla="*/ 318268 h 511069"/>
                <a:gd name="connsiteX14" fmla="*/ 5180 w 607758"/>
                <a:gd name="connsiteY14" fmla="*/ 318268 h 511069"/>
                <a:gd name="connsiteX15" fmla="*/ 18992 w 607758"/>
                <a:gd name="connsiteY15" fmla="*/ 318268 h 511069"/>
                <a:gd name="connsiteX16" fmla="*/ 32805 w 607758"/>
                <a:gd name="connsiteY16" fmla="*/ 228485 h 511069"/>
                <a:gd name="connsiteX17" fmla="*/ 25899 w 607758"/>
                <a:gd name="connsiteY17" fmla="*/ 138703 h 511069"/>
                <a:gd name="connsiteX18" fmla="*/ 18992 w 607758"/>
                <a:gd name="connsiteY18" fmla="*/ 138703 h 511069"/>
                <a:gd name="connsiteX19" fmla="*/ 25899 w 607758"/>
                <a:gd name="connsiteY19" fmla="*/ 138703 h 511069"/>
                <a:gd name="connsiteX20" fmla="*/ 39711 w 607758"/>
                <a:gd name="connsiteY20" fmla="*/ 83452 h 511069"/>
                <a:gd name="connsiteX21" fmla="*/ 60431 w 607758"/>
                <a:gd name="connsiteY21" fmla="*/ 14389 h 511069"/>
                <a:gd name="connsiteX22" fmla="*/ 302153 w 607758"/>
                <a:gd name="connsiteY22" fmla="*/ 7482 h 511069"/>
                <a:gd name="connsiteX23" fmla="*/ 543875 w 607758"/>
                <a:gd name="connsiteY23" fmla="*/ 21295 h 511069"/>
                <a:gd name="connsiteX24" fmla="*/ 557687 w 607758"/>
                <a:gd name="connsiteY24" fmla="*/ 83452 h 511069"/>
                <a:gd name="connsiteX25" fmla="*/ 571500 w 607758"/>
                <a:gd name="connsiteY25" fmla="*/ 131797 h 511069"/>
                <a:gd name="connsiteX26" fmla="*/ 578406 w 607758"/>
                <a:gd name="connsiteY26" fmla="*/ 138703 h 51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7758" h="511069">
                  <a:moveTo>
                    <a:pt x="578406" y="138703"/>
                  </a:moveTo>
                  <a:lnTo>
                    <a:pt x="564594" y="138703"/>
                  </a:lnTo>
                  <a:lnTo>
                    <a:pt x="564594" y="228485"/>
                  </a:lnTo>
                  <a:cubicBezTo>
                    <a:pt x="564594" y="288343"/>
                    <a:pt x="571500" y="318268"/>
                    <a:pt x="585313" y="318268"/>
                  </a:cubicBezTo>
                  <a:lnTo>
                    <a:pt x="606032" y="318268"/>
                  </a:lnTo>
                  <a:lnTo>
                    <a:pt x="585313" y="325174"/>
                  </a:lnTo>
                  <a:lnTo>
                    <a:pt x="564594" y="325174"/>
                  </a:lnTo>
                  <a:lnTo>
                    <a:pt x="564594" y="345893"/>
                  </a:lnTo>
                  <a:lnTo>
                    <a:pt x="557687" y="408050"/>
                  </a:lnTo>
                  <a:cubicBezTo>
                    <a:pt x="553081" y="449488"/>
                    <a:pt x="548481" y="474814"/>
                    <a:pt x="543875" y="484020"/>
                  </a:cubicBezTo>
                  <a:cubicBezTo>
                    <a:pt x="534668" y="493226"/>
                    <a:pt x="454092" y="500133"/>
                    <a:pt x="302153" y="504739"/>
                  </a:cubicBezTo>
                  <a:cubicBezTo>
                    <a:pt x="154819" y="509346"/>
                    <a:pt x="74243" y="504739"/>
                    <a:pt x="60431" y="490926"/>
                  </a:cubicBezTo>
                  <a:cubicBezTo>
                    <a:pt x="46618" y="481720"/>
                    <a:pt x="39711" y="451788"/>
                    <a:pt x="39711" y="401144"/>
                  </a:cubicBezTo>
                  <a:cubicBezTo>
                    <a:pt x="35105" y="350500"/>
                    <a:pt x="28199" y="322874"/>
                    <a:pt x="18992" y="318268"/>
                  </a:cubicBezTo>
                  <a:lnTo>
                    <a:pt x="5180" y="318268"/>
                  </a:lnTo>
                  <a:lnTo>
                    <a:pt x="18992" y="318268"/>
                  </a:lnTo>
                  <a:cubicBezTo>
                    <a:pt x="28199" y="318268"/>
                    <a:pt x="32805" y="288343"/>
                    <a:pt x="32805" y="228485"/>
                  </a:cubicBezTo>
                  <a:cubicBezTo>
                    <a:pt x="32805" y="168628"/>
                    <a:pt x="30505" y="138703"/>
                    <a:pt x="25899" y="138703"/>
                  </a:cubicBezTo>
                  <a:lnTo>
                    <a:pt x="18992" y="138703"/>
                  </a:lnTo>
                  <a:lnTo>
                    <a:pt x="25899" y="138703"/>
                  </a:lnTo>
                  <a:cubicBezTo>
                    <a:pt x="30505" y="134096"/>
                    <a:pt x="35105" y="115684"/>
                    <a:pt x="39711" y="83452"/>
                  </a:cubicBezTo>
                  <a:cubicBezTo>
                    <a:pt x="39711" y="46621"/>
                    <a:pt x="46618" y="23595"/>
                    <a:pt x="60431" y="14389"/>
                  </a:cubicBezTo>
                  <a:cubicBezTo>
                    <a:pt x="69637" y="5183"/>
                    <a:pt x="150213" y="2876"/>
                    <a:pt x="302153" y="7482"/>
                  </a:cubicBezTo>
                  <a:cubicBezTo>
                    <a:pt x="454092" y="12089"/>
                    <a:pt x="534668" y="16689"/>
                    <a:pt x="543875" y="21295"/>
                  </a:cubicBezTo>
                  <a:cubicBezTo>
                    <a:pt x="548481" y="30501"/>
                    <a:pt x="553081" y="51220"/>
                    <a:pt x="557687" y="83452"/>
                  </a:cubicBezTo>
                  <a:cubicBezTo>
                    <a:pt x="562294" y="115684"/>
                    <a:pt x="566894" y="131797"/>
                    <a:pt x="571500" y="131797"/>
                  </a:cubicBezTo>
                  <a:cubicBezTo>
                    <a:pt x="576106" y="136403"/>
                    <a:pt x="578406" y="138703"/>
                    <a:pt x="578406" y="1387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567926DB-2B9F-47D7-BD2B-5614E5A9FEFF}"/>
                </a:ext>
              </a:extLst>
            </p:cNvPr>
            <p:cNvSpPr/>
            <p:nvPr/>
          </p:nvSpPr>
          <p:spPr>
            <a:xfrm>
              <a:off x="3495733" y="2346323"/>
              <a:ext cx="1001420" cy="738979"/>
            </a:xfrm>
            <a:custGeom>
              <a:avLst/>
              <a:gdLst>
                <a:gd name="connsiteX0" fmla="*/ 426467 w 1001419"/>
                <a:gd name="connsiteY0" fmla="*/ 39711 h 738978"/>
                <a:gd name="connsiteX1" fmla="*/ 426467 w 1001419"/>
                <a:gd name="connsiteY1" fmla="*/ 5180 h 738978"/>
                <a:gd name="connsiteX2" fmla="*/ 433373 w 1001419"/>
                <a:gd name="connsiteY2" fmla="*/ 39711 h 738978"/>
                <a:gd name="connsiteX3" fmla="*/ 433373 w 1001419"/>
                <a:gd name="connsiteY3" fmla="*/ 74243 h 738978"/>
                <a:gd name="connsiteX4" fmla="*/ 571500 w 1001419"/>
                <a:gd name="connsiteY4" fmla="*/ 74243 h 738978"/>
                <a:gd name="connsiteX5" fmla="*/ 709627 w 1001419"/>
                <a:gd name="connsiteY5" fmla="*/ 88056 h 738978"/>
                <a:gd name="connsiteX6" fmla="*/ 889192 w 1001419"/>
                <a:gd name="connsiteY6" fmla="*/ 115681 h 738978"/>
                <a:gd name="connsiteX7" fmla="*/ 944443 w 1001419"/>
                <a:gd name="connsiteY7" fmla="*/ 136400 h 738978"/>
                <a:gd name="connsiteX8" fmla="*/ 958255 w 1001419"/>
                <a:gd name="connsiteY8" fmla="*/ 136400 h 738978"/>
                <a:gd name="connsiteX9" fmla="*/ 972068 w 1001419"/>
                <a:gd name="connsiteY9" fmla="*/ 164026 h 738978"/>
                <a:gd name="connsiteX10" fmla="*/ 985881 w 1001419"/>
                <a:gd name="connsiteY10" fmla="*/ 288340 h 738978"/>
                <a:gd name="connsiteX11" fmla="*/ 985881 w 1001419"/>
                <a:gd name="connsiteY11" fmla="*/ 385029 h 738978"/>
                <a:gd name="connsiteX12" fmla="*/ 999693 w 1001419"/>
                <a:gd name="connsiteY12" fmla="*/ 385029 h 738978"/>
                <a:gd name="connsiteX13" fmla="*/ 992787 w 1001419"/>
                <a:gd name="connsiteY13" fmla="*/ 391935 h 738978"/>
                <a:gd name="connsiteX14" fmla="*/ 978974 w 1001419"/>
                <a:gd name="connsiteY14" fmla="*/ 516249 h 738978"/>
                <a:gd name="connsiteX15" fmla="*/ 958255 w 1001419"/>
                <a:gd name="connsiteY15" fmla="*/ 668189 h 738978"/>
                <a:gd name="connsiteX16" fmla="*/ 882285 w 1001419"/>
                <a:gd name="connsiteY16" fmla="*/ 709627 h 738978"/>
                <a:gd name="connsiteX17" fmla="*/ 516249 w 1001419"/>
                <a:gd name="connsiteY17" fmla="*/ 737252 h 738978"/>
                <a:gd name="connsiteX18" fmla="*/ 129494 w 1001419"/>
                <a:gd name="connsiteY18" fmla="*/ 723440 h 738978"/>
                <a:gd name="connsiteX19" fmla="*/ 32805 w 1001419"/>
                <a:gd name="connsiteY19" fmla="*/ 675095 h 738978"/>
                <a:gd name="connsiteX20" fmla="*/ 5180 w 1001419"/>
                <a:gd name="connsiteY20" fmla="*/ 419560 h 738978"/>
                <a:gd name="connsiteX21" fmla="*/ 5180 w 1001419"/>
                <a:gd name="connsiteY21" fmla="*/ 170932 h 738978"/>
                <a:gd name="connsiteX22" fmla="*/ 32805 w 1001419"/>
                <a:gd name="connsiteY22" fmla="*/ 143307 h 738978"/>
                <a:gd name="connsiteX23" fmla="*/ 94962 w 1001419"/>
                <a:gd name="connsiteY23" fmla="*/ 108775 h 738978"/>
                <a:gd name="connsiteX24" fmla="*/ 281434 w 1001419"/>
                <a:gd name="connsiteY24" fmla="*/ 81150 h 738978"/>
                <a:gd name="connsiteX25" fmla="*/ 426467 w 1001419"/>
                <a:gd name="connsiteY25" fmla="*/ 74243 h 738978"/>
                <a:gd name="connsiteX26" fmla="*/ 426467 w 1001419"/>
                <a:gd name="connsiteY26" fmla="*/ 39711 h 738978"/>
                <a:gd name="connsiteX27" fmla="*/ 426467 w 1001419"/>
                <a:gd name="connsiteY27" fmla="*/ 226183 h 738978"/>
                <a:gd name="connsiteX28" fmla="*/ 433373 w 1001419"/>
                <a:gd name="connsiteY28" fmla="*/ 239995 h 738978"/>
                <a:gd name="connsiteX29" fmla="*/ 433373 w 1001419"/>
                <a:gd name="connsiteY29" fmla="*/ 212370 h 738978"/>
                <a:gd name="connsiteX30" fmla="*/ 502437 w 1001419"/>
                <a:gd name="connsiteY30" fmla="*/ 212370 h 738978"/>
                <a:gd name="connsiteX31" fmla="*/ 571500 w 1001419"/>
                <a:gd name="connsiteY31" fmla="*/ 226183 h 738978"/>
                <a:gd name="connsiteX32" fmla="*/ 668189 w 1001419"/>
                <a:gd name="connsiteY32" fmla="*/ 246902 h 738978"/>
                <a:gd name="connsiteX33" fmla="*/ 771784 w 1001419"/>
                <a:gd name="connsiteY33" fmla="*/ 246902 h 738978"/>
                <a:gd name="connsiteX34" fmla="*/ 771784 w 1001419"/>
                <a:gd name="connsiteY34" fmla="*/ 322872 h 738978"/>
                <a:gd name="connsiteX35" fmla="*/ 764878 w 1001419"/>
                <a:gd name="connsiteY35" fmla="*/ 391935 h 738978"/>
                <a:gd name="connsiteX36" fmla="*/ 764878 w 1001419"/>
                <a:gd name="connsiteY36" fmla="*/ 599125 h 738978"/>
                <a:gd name="connsiteX37" fmla="*/ 488624 w 1001419"/>
                <a:gd name="connsiteY37" fmla="*/ 599125 h 738978"/>
                <a:gd name="connsiteX38" fmla="*/ 219276 w 1001419"/>
                <a:gd name="connsiteY38" fmla="*/ 599125 h 738978"/>
                <a:gd name="connsiteX39" fmla="*/ 212370 w 1001419"/>
                <a:gd name="connsiteY39" fmla="*/ 412654 h 738978"/>
                <a:gd name="connsiteX40" fmla="*/ 315965 w 1001419"/>
                <a:gd name="connsiteY40" fmla="*/ 219276 h 738978"/>
                <a:gd name="connsiteX41" fmla="*/ 426467 w 1001419"/>
                <a:gd name="connsiteY41" fmla="*/ 226183 h 73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1419" h="738978">
                  <a:moveTo>
                    <a:pt x="426467" y="39711"/>
                  </a:moveTo>
                  <a:lnTo>
                    <a:pt x="426467" y="5180"/>
                  </a:lnTo>
                  <a:cubicBezTo>
                    <a:pt x="431073" y="5180"/>
                    <a:pt x="433373" y="16693"/>
                    <a:pt x="433373" y="39711"/>
                  </a:cubicBezTo>
                  <a:lnTo>
                    <a:pt x="433373" y="74243"/>
                  </a:lnTo>
                  <a:lnTo>
                    <a:pt x="571500" y="74243"/>
                  </a:lnTo>
                  <a:lnTo>
                    <a:pt x="709627" y="88056"/>
                  </a:lnTo>
                  <a:cubicBezTo>
                    <a:pt x="801709" y="88056"/>
                    <a:pt x="861566" y="97262"/>
                    <a:pt x="889192" y="115681"/>
                  </a:cubicBezTo>
                  <a:cubicBezTo>
                    <a:pt x="921424" y="124887"/>
                    <a:pt x="939836" y="131794"/>
                    <a:pt x="944443" y="136400"/>
                  </a:cubicBezTo>
                  <a:lnTo>
                    <a:pt x="958255" y="136400"/>
                  </a:lnTo>
                  <a:lnTo>
                    <a:pt x="972068" y="164026"/>
                  </a:lnTo>
                  <a:cubicBezTo>
                    <a:pt x="981274" y="182445"/>
                    <a:pt x="985881" y="223883"/>
                    <a:pt x="985881" y="288340"/>
                  </a:cubicBezTo>
                  <a:lnTo>
                    <a:pt x="985881" y="385029"/>
                  </a:lnTo>
                  <a:lnTo>
                    <a:pt x="999693" y="385029"/>
                  </a:lnTo>
                  <a:cubicBezTo>
                    <a:pt x="999693" y="389635"/>
                    <a:pt x="997393" y="391935"/>
                    <a:pt x="992787" y="391935"/>
                  </a:cubicBezTo>
                  <a:cubicBezTo>
                    <a:pt x="988180" y="391935"/>
                    <a:pt x="983581" y="433373"/>
                    <a:pt x="978974" y="516249"/>
                  </a:cubicBezTo>
                  <a:cubicBezTo>
                    <a:pt x="974368" y="599125"/>
                    <a:pt x="967461" y="649770"/>
                    <a:pt x="958255" y="668189"/>
                  </a:cubicBezTo>
                  <a:cubicBezTo>
                    <a:pt x="939836" y="682002"/>
                    <a:pt x="914517" y="695814"/>
                    <a:pt x="882285" y="709627"/>
                  </a:cubicBezTo>
                  <a:cubicBezTo>
                    <a:pt x="850054" y="728046"/>
                    <a:pt x="728046" y="737252"/>
                    <a:pt x="516249" y="737252"/>
                  </a:cubicBezTo>
                  <a:cubicBezTo>
                    <a:pt x="299853" y="737252"/>
                    <a:pt x="170932" y="732646"/>
                    <a:pt x="129494" y="723440"/>
                  </a:cubicBezTo>
                  <a:cubicBezTo>
                    <a:pt x="83449" y="705020"/>
                    <a:pt x="51224" y="688908"/>
                    <a:pt x="32805" y="675095"/>
                  </a:cubicBezTo>
                  <a:cubicBezTo>
                    <a:pt x="14386" y="656676"/>
                    <a:pt x="5180" y="571500"/>
                    <a:pt x="5180" y="419560"/>
                  </a:cubicBezTo>
                  <a:cubicBezTo>
                    <a:pt x="5180" y="263014"/>
                    <a:pt x="5180" y="180138"/>
                    <a:pt x="5180" y="170932"/>
                  </a:cubicBezTo>
                  <a:cubicBezTo>
                    <a:pt x="14386" y="166326"/>
                    <a:pt x="23599" y="157119"/>
                    <a:pt x="32805" y="143307"/>
                  </a:cubicBezTo>
                  <a:cubicBezTo>
                    <a:pt x="42011" y="134100"/>
                    <a:pt x="62730" y="122588"/>
                    <a:pt x="94962" y="108775"/>
                  </a:cubicBezTo>
                  <a:cubicBezTo>
                    <a:pt x="127194" y="94962"/>
                    <a:pt x="189351" y="85756"/>
                    <a:pt x="281434" y="81150"/>
                  </a:cubicBezTo>
                  <a:lnTo>
                    <a:pt x="426467" y="74243"/>
                  </a:lnTo>
                  <a:lnTo>
                    <a:pt x="426467" y="39711"/>
                  </a:lnTo>
                  <a:close/>
                  <a:moveTo>
                    <a:pt x="426467" y="226183"/>
                  </a:moveTo>
                  <a:lnTo>
                    <a:pt x="433373" y="239995"/>
                  </a:lnTo>
                  <a:lnTo>
                    <a:pt x="433373" y="212370"/>
                  </a:lnTo>
                  <a:lnTo>
                    <a:pt x="502437" y="212370"/>
                  </a:lnTo>
                  <a:cubicBezTo>
                    <a:pt x="543875" y="212370"/>
                    <a:pt x="566894" y="216977"/>
                    <a:pt x="571500" y="226183"/>
                  </a:cubicBezTo>
                  <a:cubicBezTo>
                    <a:pt x="571500" y="235389"/>
                    <a:pt x="603732" y="242295"/>
                    <a:pt x="668189" y="246902"/>
                  </a:cubicBezTo>
                  <a:lnTo>
                    <a:pt x="771784" y="246902"/>
                  </a:lnTo>
                  <a:lnTo>
                    <a:pt x="771784" y="322872"/>
                  </a:lnTo>
                  <a:lnTo>
                    <a:pt x="764878" y="391935"/>
                  </a:lnTo>
                  <a:lnTo>
                    <a:pt x="764878" y="599125"/>
                  </a:lnTo>
                  <a:lnTo>
                    <a:pt x="488624" y="599125"/>
                  </a:lnTo>
                  <a:cubicBezTo>
                    <a:pt x="309059" y="599125"/>
                    <a:pt x="219276" y="599125"/>
                    <a:pt x="219276" y="599125"/>
                  </a:cubicBezTo>
                  <a:cubicBezTo>
                    <a:pt x="214670" y="599125"/>
                    <a:pt x="212370" y="536968"/>
                    <a:pt x="212370" y="412654"/>
                  </a:cubicBezTo>
                  <a:cubicBezTo>
                    <a:pt x="212370" y="288340"/>
                    <a:pt x="246902" y="223883"/>
                    <a:pt x="315965" y="219276"/>
                  </a:cubicBezTo>
                  <a:cubicBezTo>
                    <a:pt x="385029" y="214670"/>
                    <a:pt x="421860" y="216977"/>
                    <a:pt x="426467" y="22618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E1B81708-35B4-4869-A3BF-27D2DAF06C96}"/>
                </a:ext>
              </a:extLst>
            </p:cNvPr>
            <p:cNvSpPr/>
            <p:nvPr/>
          </p:nvSpPr>
          <p:spPr>
            <a:xfrm>
              <a:off x="4540761" y="2695580"/>
              <a:ext cx="669915" cy="559414"/>
            </a:xfrm>
            <a:custGeom>
              <a:avLst/>
              <a:gdLst>
                <a:gd name="connsiteX0" fmla="*/ 322872 w 669915"/>
                <a:gd name="connsiteY0" fmla="*/ 5180 h 559413"/>
                <a:gd name="connsiteX1" fmla="*/ 640563 w 669915"/>
                <a:gd name="connsiteY1" fmla="*/ 18992 h 559413"/>
                <a:gd name="connsiteX2" fmla="*/ 668189 w 669915"/>
                <a:gd name="connsiteY2" fmla="*/ 281434 h 559413"/>
                <a:gd name="connsiteX3" fmla="*/ 647470 w 669915"/>
                <a:gd name="connsiteY3" fmla="*/ 536968 h 559413"/>
                <a:gd name="connsiteX4" fmla="*/ 336684 w 669915"/>
                <a:gd name="connsiteY4" fmla="*/ 557687 h 559413"/>
                <a:gd name="connsiteX5" fmla="*/ 25899 w 669915"/>
                <a:gd name="connsiteY5" fmla="*/ 543875 h 559413"/>
                <a:gd name="connsiteX6" fmla="*/ 5180 w 669915"/>
                <a:gd name="connsiteY6" fmla="*/ 288340 h 559413"/>
                <a:gd name="connsiteX7" fmla="*/ 18992 w 669915"/>
                <a:gd name="connsiteY7" fmla="*/ 25899 h 559413"/>
                <a:gd name="connsiteX8" fmla="*/ 322872 w 669915"/>
                <a:gd name="connsiteY8" fmla="*/ 5180 h 55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915" h="559413">
                  <a:moveTo>
                    <a:pt x="322872" y="5180"/>
                  </a:moveTo>
                  <a:cubicBezTo>
                    <a:pt x="516249" y="5180"/>
                    <a:pt x="622144" y="9786"/>
                    <a:pt x="640563" y="18992"/>
                  </a:cubicBezTo>
                  <a:cubicBezTo>
                    <a:pt x="658983" y="32805"/>
                    <a:pt x="668189" y="120288"/>
                    <a:pt x="668189" y="281434"/>
                  </a:cubicBezTo>
                  <a:cubicBezTo>
                    <a:pt x="668189" y="437980"/>
                    <a:pt x="661282" y="523156"/>
                    <a:pt x="647470" y="536968"/>
                  </a:cubicBezTo>
                  <a:cubicBezTo>
                    <a:pt x="633657" y="550781"/>
                    <a:pt x="530062" y="557687"/>
                    <a:pt x="336684" y="557687"/>
                  </a:cubicBezTo>
                  <a:cubicBezTo>
                    <a:pt x="143307" y="557687"/>
                    <a:pt x="39711" y="553081"/>
                    <a:pt x="25899" y="543875"/>
                  </a:cubicBezTo>
                  <a:cubicBezTo>
                    <a:pt x="12086" y="534668"/>
                    <a:pt x="5180" y="449486"/>
                    <a:pt x="5180" y="288340"/>
                  </a:cubicBezTo>
                  <a:cubicBezTo>
                    <a:pt x="5180" y="127194"/>
                    <a:pt x="9786" y="39711"/>
                    <a:pt x="18992" y="25899"/>
                  </a:cubicBezTo>
                  <a:cubicBezTo>
                    <a:pt x="32805" y="12086"/>
                    <a:pt x="134100" y="5180"/>
                    <a:pt x="322872" y="5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69599FEB-D440-4732-B436-17CDD92C4912}"/>
                </a:ext>
              </a:extLst>
            </p:cNvPr>
            <p:cNvSpPr/>
            <p:nvPr/>
          </p:nvSpPr>
          <p:spPr>
            <a:xfrm>
              <a:off x="4140193" y="1493876"/>
              <a:ext cx="75970" cy="131221"/>
            </a:xfrm>
            <a:custGeom>
              <a:avLst/>
              <a:gdLst>
                <a:gd name="connsiteX0" fmla="*/ 74243 w 75969"/>
                <a:gd name="connsiteY0" fmla="*/ 12086 h 131220"/>
                <a:gd name="connsiteX1" fmla="*/ 74243 w 75969"/>
                <a:gd name="connsiteY1" fmla="*/ 18992 h 131220"/>
                <a:gd name="connsiteX2" fmla="*/ 60431 w 75969"/>
                <a:gd name="connsiteY2" fmla="*/ 74243 h 131220"/>
                <a:gd name="connsiteX3" fmla="*/ 46618 w 75969"/>
                <a:gd name="connsiteY3" fmla="*/ 129494 h 131220"/>
                <a:gd name="connsiteX4" fmla="*/ 32805 w 75969"/>
                <a:gd name="connsiteY4" fmla="*/ 129494 h 131220"/>
                <a:gd name="connsiteX5" fmla="*/ 25899 w 75969"/>
                <a:gd name="connsiteY5" fmla="*/ 122588 h 131220"/>
                <a:gd name="connsiteX6" fmla="*/ 18992 w 75969"/>
                <a:gd name="connsiteY6" fmla="*/ 101869 h 131220"/>
                <a:gd name="connsiteX7" fmla="*/ 12086 w 75969"/>
                <a:gd name="connsiteY7" fmla="*/ 88056 h 131220"/>
                <a:gd name="connsiteX8" fmla="*/ 5180 w 75969"/>
                <a:gd name="connsiteY8" fmla="*/ 81150 h 131220"/>
                <a:gd name="connsiteX9" fmla="*/ 5180 w 75969"/>
                <a:gd name="connsiteY9" fmla="*/ 74243 h 131220"/>
                <a:gd name="connsiteX10" fmla="*/ 12086 w 75969"/>
                <a:gd name="connsiteY10" fmla="*/ 53524 h 131220"/>
                <a:gd name="connsiteX11" fmla="*/ 12086 w 75969"/>
                <a:gd name="connsiteY11" fmla="*/ 39711 h 131220"/>
                <a:gd name="connsiteX12" fmla="*/ 18992 w 75969"/>
                <a:gd name="connsiteY12" fmla="*/ 18992 h 131220"/>
                <a:gd name="connsiteX13" fmla="*/ 46618 w 75969"/>
                <a:gd name="connsiteY13" fmla="*/ 5180 h 131220"/>
                <a:gd name="connsiteX14" fmla="*/ 74243 w 75969"/>
                <a:gd name="connsiteY14" fmla="*/ 12086 h 13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69" h="131220">
                  <a:moveTo>
                    <a:pt x="74243" y="12086"/>
                  </a:moveTo>
                  <a:lnTo>
                    <a:pt x="74243" y="18992"/>
                  </a:lnTo>
                  <a:lnTo>
                    <a:pt x="60431" y="74243"/>
                  </a:lnTo>
                  <a:cubicBezTo>
                    <a:pt x="51224" y="111075"/>
                    <a:pt x="46618" y="129494"/>
                    <a:pt x="46618" y="129494"/>
                  </a:cubicBezTo>
                  <a:cubicBezTo>
                    <a:pt x="42011" y="129494"/>
                    <a:pt x="37412" y="129494"/>
                    <a:pt x="32805" y="129494"/>
                  </a:cubicBezTo>
                  <a:cubicBezTo>
                    <a:pt x="32805" y="129494"/>
                    <a:pt x="30505" y="127194"/>
                    <a:pt x="25899" y="122588"/>
                  </a:cubicBezTo>
                  <a:cubicBezTo>
                    <a:pt x="21292" y="117981"/>
                    <a:pt x="18992" y="111075"/>
                    <a:pt x="18992" y="101869"/>
                  </a:cubicBezTo>
                  <a:cubicBezTo>
                    <a:pt x="18992" y="92662"/>
                    <a:pt x="16693" y="88056"/>
                    <a:pt x="12086" y="88056"/>
                  </a:cubicBezTo>
                  <a:lnTo>
                    <a:pt x="5180" y="81150"/>
                  </a:lnTo>
                  <a:lnTo>
                    <a:pt x="5180" y="74243"/>
                  </a:lnTo>
                  <a:cubicBezTo>
                    <a:pt x="5180" y="69637"/>
                    <a:pt x="7480" y="62730"/>
                    <a:pt x="12086" y="53524"/>
                  </a:cubicBezTo>
                  <a:lnTo>
                    <a:pt x="12086" y="39711"/>
                  </a:lnTo>
                  <a:lnTo>
                    <a:pt x="18992" y="18992"/>
                  </a:lnTo>
                  <a:cubicBezTo>
                    <a:pt x="23599" y="9786"/>
                    <a:pt x="32805" y="5180"/>
                    <a:pt x="46618" y="5180"/>
                  </a:cubicBezTo>
                  <a:cubicBezTo>
                    <a:pt x="65037" y="5180"/>
                    <a:pt x="74243" y="7480"/>
                    <a:pt x="74243" y="12086"/>
                  </a:cubicBezTo>
                  <a:close/>
                </a:path>
              </a:pathLst>
            </a:custGeom>
            <a:solidFill>
              <a:srgbClr val="1C1D1B"/>
            </a:solidFill>
            <a:ln w="9525" cap="flat">
              <a:solidFill>
                <a:srgbClr val="1C1D1B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pt-BR" noProof="0" dirty="0"/>
            </a:p>
          </p:txBody>
        </p:sp>
      </p:grpSp>
      <p:sp>
        <p:nvSpPr>
          <p:cNvPr id="73" name="Forma Livre: Forma 72" descr="elemento decorativo">
            <a:extLst>
              <a:ext uri="{FF2B5EF4-FFF2-40B4-BE49-F238E27FC236}">
                <a16:creationId xmlns:a16="http://schemas.microsoft.com/office/drawing/2014/main" id="{A2428B3C-B159-454E-926B-975577A3F134}"/>
              </a:ext>
            </a:extLst>
          </p:cNvPr>
          <p:cNvSpPr>
            <a:spLocks noChangeAspect="1"/>
          </p:cNvSpPr>
          <p:nvPr userDrawn="1"/>
        </p:nvSpPr>
        <p:spPr>
          <a:xfrm>
            <a:off x="586154" y="742723"/>
            <a:ext cx="1617286" cy="1623518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75" name="Forma Livre: Forma 74" descr="elemento decorativo">
            <a:extLst>
              <a:ext uri="{FF2B5EF4-FFF2-40B4-BE49-F238E27FC236}">
                <a16:creationId xmlns:a16="http://schemas.microsoft.com/office/drawing/2014/main" id="{61954FA6-103B-48EB-8F28-8C07902036FF}"/>
              </a:ext>
            </a:extLst>
          </p:cNvPr>
          <p:cNvSpPr>
            <a:spLocks noChangeAspect="1"/>
          </p:cNvSpPr>
          <p:nvPr userDrawn="1"/>
        </p:nvSpPr>
        <p:spPr>
          <a:xfrm>
            <a:off x="1450577" y="2505501"/>
            <a:ext cx="1540341" cy="1546277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76" name="Forma Livre: Forma 75" descr="elemento decorativo">
            <a:extLst>
              <a:ext uri="{FF2B5EF4-FFF2-40B4-BE49-F238E27FC236}">
                <a16:creationId xmlns:a16="http://schemas.microsoft.com/office/drawing/2014/main" id="{C156A700-14BD-448A-AF26-FEF6C635E85A}"/>
              </a:ext>
            </a:extLst>
          </p:cNvPr>
          <p:cNvSpPr>
            <a:spLocks noChangeAspect="1"/>
          </p:cNvSpPr>
          <p:nvPr userDrawn="1"/>
        </p:nvSpPr>
        <p:spPr>
          <a:xfrm>
            <a:off x="6677825" y="240692"/>
            <a:ext cx="1396742" cy="140212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78" name="Forma Livre: Forma 77" descr="elemento decorativo">
            <a:extLst>
              <a:ext uri="{FF2B5EF4-FFF2-40B4-BE49-F238E27FC236}">
                <a16:creationId xmlns:a16="http://schemas.microsoft.com/office/drawing/2014/main" id="{C28A368D-E005-462E-BE3E-C404E71AF25B}"/>
              </a:ext>
            </a:extLst>
          </p:cNvPr>
          <p:cNvSpPr>
            <a:spLocks noChangeAspect="1"/>
          </p:cNvSpPr>
          <p:nvPr userDrawn="1"/>
        </p:nvSpPr>
        <p:spPr>
          <a:xfrm>
            <a:off x="6883758" y="2187561"/>
            <a:ext cx="1107000" cy="1128186"/>
          </a:xfrm>
          <a:custGeom>
            <a:avLst/>
            <a:gdLst>
              <a:gd name="connsiteX0" fmla="*/ 233089 w 663009"/>
              <a:gd name="connsiteY0" fmla="*/ 5180 h 676821"/>
              <a:gd name="connsiteX1" fmla="*/ 239995 w 663009"/>
              <a:gd name="connsiteY1" fmla="*/ 5180 h 676821"/>
              <a:gd name="connsiteX2" fmla="*/ 419560 w 663009"/>
              <a:gd name="connsiteY2" fmla="*/ 18992 h 676821"/>
              <a:gd name="connsiteX3" fmla="*/ 626751 w 663009"/>
              <a:gd name="connsiteY3" fmla="*/ 60431 h 676821"/>
              <a:gd name="connsiteX4" fmla="*/ 661282 w 663009"/>
              <a:gd name="connsiteY4" fmla="*/ 350497 h 676821"/>
              <a:gd name="connsiteX5" fmla="*/ 633657 w 663009"/>
              <a:gd name="connsiteY5" fmla="*/ 640563 h 676821"/>
              <a:gd name="connsiteX6" fmla="*/ 364310 w 663009"/>
              <a:gd name="connsiteY6" fmla="*/ 675095 h 676821"/>
              <a:gd name="connsiteX7" fmla="*/ 88056 w 663009"/>
              <a:gd name="connsiteY7" fmla="*/ 661283 h 676821"/>
              <a:gd name="connsiteX8" fmla="*/ 39711 w 663009"/>
              <a:gd name="connsiteY8" fmla="*/ 599125 h 676821"/>
              <a:gd name="connsiteX9" fmla="*/ 12086 w 663009"/>
              <a:gd name="connsiteY9" fmla="*/ 543875 h 676821"/>
              <a:gd name="connsiteX10" fmla="*/ 5180 w 663009"/>
              <a:gd name="connsiteY10" fmla="*/ 543875 h 676821"/>
              <a:gd name="connsiteX11" fmla="*/ 12086 w 663009"/>
              <a:gd name="connsiteY11" fmla="*/ 543875 h 676821"/>
              <a:gd name="connsiteX12" fmla="*/ 12086 w 663009"/>
              <a:gd name="connsiteY12" fmla="*/ 536968 h 676821"/>
              <a:gd name="connsiteX13" fmla="*/ 18992 w 663009"/>
              <a:gd name="connsiteY13" fmla="*/ 536968 h 676821"/>
              <a:gd name="connsiteX14" fmla="*/ 18992 w 663009"/>
              <a:gd name="connsiteY14" fmla="*/ 322872 h 676821"/>
              <a:gd name="connsiteX15" fmla="*/ 53524 w 663009"/>
              <a:gd name="connsiteY15" fmla="*/ 74243 h 676821"/>
              <a:gd name="connsiteX16" fmla="*/ 94962 w 663009"/>
              <a:gd name="connsiteY16" fmla="*/ 32805 h 676821"/>
              <a:gd name="connsiteX17" fmla="*/ 170932 w 663009"/>
              <a:gd name="connsiteY17" fmla="*/ 18992 h 676821"/>
              <a:gd name="connsiteX18" fmla="*/ 233089 w 663009"/>
              <a:gd name="connsiteY18" fmla="*/ 5180 h 676821"/>
              <a:gd name="connsiteX19" fmla="*/ 122588 w 663009"/>
              <a:gd name="connsiteY19" fmla="*/ 129494 h 676821"/>
              <a:gd name="connsiteX20" fmla="*/ 136400 w 663009"/>
              <a:gd name="connsiteY20" fmla="*/ 101869 h 676821"/>
              <a:gd name="connsiteX21" fmla="*/ 184745 w 663009"/>
              <a:gd name="connsiteY21" fmla="*/ 101869 h 676821"/>
              <a:gd name="connsiteX22" fmla="*/ 233089 w 663009"/>
              <a:gd name="connsiteY22" fmla="*/ 108775 h 676821"/>
              <a:gd name="connsiteX23" fmla="*/ 239995 w 663009"/>
              <a:gd name="connsiteY23" fmla="*/ 108775 h 676821"/>
              <a:gd name="connsiteX24" fmla="*/ 239995 w 663009"/>
              <a:gd name="connsiteY24" fmla="*/ 101869 h 676821"/>
              <a:gd name="connsiteX25" fmla="*/ 405748 w 663009"/>
              <a:gd name="connsiteY25" fmla="*/ 108775 h 676821"/>
              <a:gd name="connsiteX26" fmla="*/ 585313 w 663009"/>
              <a:gd name="connsiteY26" fmla="*/ 136400 h 676821"/>
              <a:gd name="connsiteX27" fmla="*/ 592219 w 663009"/>
              <a:gd name="connsiteY27" fmla="*/ 364310 h 676821"/>
              <a:gd name="connsiteX28" fmla="*/ 571500 w 663009"/>
              <a:gd name="connsiteY28" fmla="*/ 578406 h 676821"/>
              <a:gd name="connsiteX29" fmla="*/ 350497 w 663009"/>
              <a:gd name="connsiteY29" fmla="*/ 599125 h 676821"/>
              <a:gd name="connsiteX30" fmla="*/ 143307 w 663009"/>
              <a:gd name="connsiteY30" fmla="*/ 599125 h 676821"/>
              <a:gd name="connsiteX31" fmla="*/ 136400 w 663009"/>
              <a:gd name="connsiteY31" fmla="*/ 592219 h 676821"/>
              <a:gd name="connsiteX32" fmla="*/ 129494 w 663009"/>
              <a:gd name="connsiteY32" fmla="*/ 585313 h 676821"/>
              <a:gd name="connsiteX33" fmla="*/ 122588 w 663009"/>
              <a:gd name="connsiteY33" fmla="*/ 585313 h 676821"/>
              <a:gd name="connsiteX34" fmla="*/ 122588 w 663009"/>
              <a:gd name="connsiteY34" fmla="*/ 578406 h 676821"/>
              <a:gd name="connsiteX35" fmla="*/ 115681 w 663009"/>
              <a:gd name="connsiteY35" fmla="*/ 578406 h 676821"/>
              <a:gd name="connsiteX36" fmla="*/ 115681 w 663009"/>
              <a:gd name="connsiteY36" fmla="*/ 543875 h 676821"/>
              <a:gd name="connsiteX37" fmla="*/ 101869 w 663009"/>
              <a:gd name="connsiteY37" fmla="*/ 543875 h 676821"/>
              <a:gd name="connsiteX38" fmla="*/ 101869 w 663009"/>
              <a:gd name="connsiteY38" fmla="*/ 350497 h 676821"/>
              <a:gd name="connsiteX39" fmla="*/ 122588 w 663009"/>
              <a:gd name="connsiteY39" fmla="*/ 129494 h 67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009" h="676821">
                <a:moveTo>
                  <a:pt x="233089" y="5180"/>
                </a:moveTo>
                <a:cubicBezTo>
                  <a:pt x="237696" y="5180"/>
                  <a:pt x="239995" y="5180"/>
                  <a:pt x="239995" y="5180"/>
                </a:cubicBezTo>
                <a:cubicBezTo>
                  <a:pt x="239995" y="5180"/>
                  <a:pt x="299853" y="9786"/>
                  <a:pt x="419560" y="18992"/>
                </a:cubicBezTo>
                <a:cubicBezTo>
                  <a:pt x="539268" y="28199"/>
                  <a:pt x="608332" y="42011"/>
                  <a:pt x="626751" y="60431"/>
                </a:cubicBezTo>
                <a:cubicBezTo>
                  <a:pt x="645170" y="78850"/>
                  <a:pt x="656676" y="175539"/>
                  <a:pt x="661282" y="350497"/>
                </a:cubicBezTo>
                <a:cubicBezTo>
                  <a:pt x="665889" y="520856"/>
                  <a:pt x="656676" y="617545"/>
                  <a:pt x="633657" y="640563"/>
                </a:cubicBezTo>
                <a:cubicBezTo>
                  <a:pt x="610638" y="658983"/>
                  <a:pt x="520856" y="670489"/>
                  <a:pt x="364310" y="675095"/>
                </a:cubicBezTo>
                <a:cubicBezTo>
                  <a:pt x="203164" y="679702"/>
                  <a:pt x="111075" y="675095"/>
                  <a:pt x="88056" y="661283"/>
                </a:cubicBezTo>
                <a:cubicBezTo>
                  <a:pt x="69637" y="647470"/>
                  <a:pt x="53524" y="626751"/>
                  <a:pt x="39711" y="599125"/>
                </a:cubicBezTo>
                <a:cubicBezTo>
                  <a:pt x="25899" y="566894"/>
                  <a:pt x="16693" y="548481"/>
                  <a:pt x="12086" y="543875"/>
                </a:cubicBezTo>
                <a:lnTo>
                  <a:pt x="5180" y="543875"/>
                </a:lnTo>
                <a:lnTo>
                  <a:pt x="12086" y="543875"/>
                </a:lnTo>
                <a:lnTo>
                  <a:pt x="12086" y="536968"/>
                </a:lnTo>
                <a:lnTo>
                  <a:pt x="18992" y="536968"/>
                </a:lnTo>
                <a:lnTo>
                  <a:pt x="18992" y="322872"/>
                </a:lnTo>
                <a:cubicBezTo>
                  <a:pt x="28199" y="180138"/>
                  <a:pt x="39711" y="97262"/>
                  <a:pt x="53524" y="74243"/>
                </a:cubicBezTo>
                <a:cubicBezTo>
                  <a:pt x="67337" y="55824"/>
                  <a:pt x="81150" y="42011"/>
                  <a:pt x="94962" y="32805"/>
                </a:cubicBezTo>
                <a:cubicBezTo>
                  <a:pt x="108775" y="23599"/>
                  <a:pt x="134100" y="18992"/>
                  <a:pt x="170932" y="18992"/>
                </a:cubicBezTo>
                <a:cubicBezTo>
                  <a:pt x="212370" y="9786"/>
                  <a:pt x="233089" y="5180"/>
                  <a:pt x="233089" y="5180"/>
                </a:cubicBezTo>
                <a:close/>
                <a:moveTo>
                  <a:pt x="122588" y="129494"/>
                </a:moveTo>
                <a:lnTo>
                  <a:pt x="136400" y="101869"/>
                </a:lnTo>
                <a:lnTo>
                  <a:pt x="184745" y="101869"/>
                </a:lnTo>
                <a:cubicBezTo>
                  <a:pt x="216977" y="101869"/>
                  <a:pt x="233089" y="104168"/>
                  <a:pt x="233089" y="108775"/>
                </a:cubicBezTo>
                <a:cubicBezTo>
                  <a:pt x="237696" y="108775"/>
                  <a:pt x="239995" y="108775"/>
                  <a:pt x="239995" y="108775"/>
                </a:cubicBezTo>
                <a:lnTo>
                  <a:pt x="239995" y="101869"/>
                </a:lnTo>
                <a:lnTo>
                  <a:pt x="405748" y="108775"/>
                </a:lnTo>
                <a:cubicBezTo>
                  <a:pt x="516249" y="113381"/>
                  <a:pt x="576106" y="122588"/>
                  <a:pt x="585313" y="136400"/>
                </a:cubicBezTo>
                <a:cubicBezTo>
                  <a:pt x="594519" y="150213"/>
                  <a:pt x="596826" y="226183"/>
                  <a:pt x="592219" y="364310"/>
                </a:cubicBezTo>
                <a:cubicBezTo>
                  <a:pt x="587613" y="497830"/>
                  <a:pt x="580706" y="569200"/>
                  <a:pt x="571500" y="578406"/>
                </a:cubicBezTo>
                <a:cubicBezTo>
                  <a:pt x="562294" y="592219"/>
                  <a:pt x="488624" y="599125"/>
                  <a:pt x="350497" y="599125"/>
                </a:cubicBezTo>
                <a:lnTo>
                  <a:pt x="143307" y="599125"/>
                </a:lnTo>
                <a:lnTo>
                  <a:pt x="136400" y="592219"/>
                </a:lnTo>
                <a:lnTo>
                  <a:pt x="129494" y="585313"/>
                </a:lnTo>
                <a:lnTo>
                  <a:pt x="122588" y="585313"/>
                </a:lnTo>
                <a:lnTo>
                  <a:pt x="122588" y="578406"/>
                </a:lnTo>
                <a:lnTo>
                  <a:pt x="115681" y="578406"/>
                </a:lnTo>
                <a:lnTo>
                  <a:pt x="115681" y="543875"/>
                </a:lnTo>
                <a:lnTo>
                  <a:pt x="101869" y="543875"/>
                </a:lnTo>
                <a:lnTo>
                  <a:pt x="101869" y="350497"/>
                </a:lnTo>
                <a:cubicBezTo>
                  <a:pt x="101869" y="216977"/>
                  <a:pt x="108775" y="143307"/>
                  <a:pt x="122588" y="129494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80" name="Forma Livre: Forma 79" descr="elemento decorativo">
            <a:extLst>
              <a:ext uri="{FF2B5EF4-FFF2-40B4-BE49-F238E27FC236}">
                <a16:creationId xmlns:a16="http://schemas.microsoft.com/office/drawing/2014/main" id="{9E9EA3B6-105D-4AE7-AC57-A74A2D0BDA28}"/>
              </a:ext>
            </a:extLst>
          </p:cNvPr>
          <p:cNvSpPr>
            <a:spLocks noChangeAspect="1"/>
          </p:cNvSpPr>
          <p:nvPr userDrawn="1"/>
        </p:nvSpPr>
        <p:spPr>
          <a:xfrm>
            <a:off x="6010638" y="2884982"/>
            <a:ext cx="1107000" cy="1128186"/>
          </a:xfrm>
          <a:custGeom>
            <a:avLst/>
            <a:gdLst>
              <a:gd name="connsiteX0" fmla="*/ 233089 w 663009"/>
              <a:gd name="connsiteY0" fmla="*/ 5180 h 676821"/>
              <a:gd name="connsiteX1" fmla="*/ 239995 w 663009"/>
              <a:gd name="connsiteY1" fmla="*/ 5180 h 676821"/>
              <a:gd name="connsiteX2" fmla="*/ 419560 w 663009"/>
              <a:gd name="connsiteY2" fmla="*/ 18992 h 676821"/>
              <a:gd name="connsiteX3" fmla="*/ 626751 w 663009"/>
              <a:gd name="connsiteY3" fmla="*/ 60431 h 676821"/>
              <a:gd name="connsiteX4" fmla="*/ 661282 w 663009"/>
              <a:gd name="connsiteY4" fmla="*/ 350497 h 676821"/>
              <a:gd name="connsiteX5" fmla="*/ 633657 w 663009"/>
              <a:gd name="connsiteY5" fmla="*/ 640563 h 676821"/>
              <a:gd name="connsiteX6" fmla="*/ 364310 w 663009"/>
              <a:gd name="connsiteY6" fmla="*/ 675095 h 676821"/>
              <a:gd name="connsiteX7" fmla="*/ 88056 w 663009"/>
              <a:gd name="connsiteY7" fmla="*/ 661283 h 676821"/>
              <a:gd name="connsiteX8" fmla="*/ 39711 w 663009"/>
              <a:gd name="connsiteY8" fmla="*/ 599125 h 676821"/>
              <a:gd name="connsiteX9" fmla="*/ 12086 w 663009"/>
              <a:gd name="connsiteY9" fmla="*/ 543875 h 676821"/>
              <a:gd name="connsiteX10" fmla="*/ 5180 w 663009"/>
              <a:gd name="connsiteY10" fmla="*/ 543875 h 676821"/>
              <a:gd name="connsiteX11" fmla="*/ 12086 w 663009"/>
              <a:gd name="connsiteY11" fmla="*/ 543875 h 676821"/>
              <a:gd name="connsiteX12" fmla="*/ 12086 w 663009"/>
              <a:gd name="connsiteY12" fmla="*/ 536968 h 676821"/>
              <a:gd name="connsiteX13" fmla="*/ 18992 w 663009"/>
              <a:gd name="connsiteY13" fmla="*/ 536968 h 676821"/>
              <a:gd name="connsiteX14" fmla="*/ 18992 w 663009"/>
              <a:gd name="connsiteY14" fmla="*/ 322872 h 676821"/>
              <a:gd name="connsiteX15" fmla="*/ 53524 w 663009"/>
              <a:gd name="connsiteY15" fmla="*/ 74243 h 676821"/>
              <a:gd name="connsiteX16" fmla="*/ 94962 w 663009"/>
              <a:gd name="connsiteY16" fmla="*/ 32805 h 676821"/>
              <a:gd name="connsiteX17" fmla="*/ 170932 w 663009"/>
              <a:gd name="connsiteY17" fmla="*/ 18992 h 676821"/>
              <a:gd name="connsiteX18" fmla="*/ 233089 w 663009"/>
              <a:gd name="connsiteY18" fmla="*/ 5180 h 676821"/>
              <a:gd name="connsiteX19" fmla="*/ 122588 w 663009"/>
              <a:gd name="connsiteY19" fmla="*/ 129494 h 676821"/>
              <a:gd name="connsiteX20" fmla="*/ 136400 w 663009"/>
              <a:gd name="connsiteY20" fmla="*/ 101869 h 676821"/>
              <a:gd name="connsiteX21" fmla="*/ 184745 w 663009"/>
              <a:gd name="connsiteY21" fmla="*/ 101869 h 676821"/>
              <a:gd name="connsiteX22" fmla="*/ 233089 w 663009"/>
              <a:gd name="connsiteY22" fmla="*/ 108775 h 676821"/>
              <a:gd name="connsiteX23" fmla="*/ 239995 w 663009"/>
              <a:gd name="connsiteY23" fmla="*/ 108775 h 676821"/>
              <a:gd name="connsiteX24" fmla="*/ 239995 w 663009"/>
              <a:gd name="connsiteY24" fmla="*/ 101869 h 676821"/>
              <a:gd name="connsiteX25" fmla="*/ 405748 w 663009"/>
              <a:gd name="connsiteY25" fmla="*/ 108775 h 676821"/>
              <a:gd name="connsiteX26" fmla="*/ 585313 w 663009"/>
              <a:gd name="connsiteY26" fmla="*/ 136400 h 676821"/>
              <a:gd name="connsiteX27" fmla="*/ 592219 w 663009"/>
              <a:gd name="connsiteY27" fmla="*/ 364310 h 676821"/>
              <a:gd name="connsiteX28" fmla="*/ 571500 w 663009"/>
              <a:gd name="connsiteY28" fmla="*/ 578406 h 676821"/>
              <a:gd name="connsiteX29" fmla="*/ 350497 w 663009"/>
              <a:gd name="connsiteY29" fmla="*/ 599125 h 676821"/>
              <a:gd name="connsiteX30" fmla="*/ 143307 w 663009"/>
              <a:gd name="connsiteY30" fmla="*/ 599125 h 676821"/>
              <a:gd name="connsiteX31" fmla="*/ 136400 w 663009"/>
              <a:gd name="connsiteY31" fmla="*/ 592219 h 676821"/>
              <a:gd name="connsiteX32" fmla="*/ 129494 w 663009"/>
              <a:gd name="connsiteY32" fmla="*/ 585313 h 676821"/>
              <a:gd name="connsiteX33" fmla="*/ 122588 w 663009"/>
              <a:gd name="connsiteY33" fmla="*/ 585313 h 676821"/>
              <a:gd name="connsiteX34" fmla="*/ 122588 w 663009"/>
              <a:gd name="connsiteY34" fmla="*/ 578406 h 676821"/>
              <a:gd name="connsiteX35" fmla="*/ 115681 w 663009"/>
              <a:gd name="connsiteY35" fmla="*/ 578406 h 676821"/>
              <a:gd name="connsiteX36" fmla="*/ 115681 w 663009"/>
              <a:gd name="connsiteY36" fmla="*/ 543875 h 676821"/>
              <a:gd name="connsiteX37" fmla="*/ 101869 w 663009"/>
              <a:gd name="connsiteY37" fmla="*/ 543875 h 676821"/>
              <a:gd name="connsiteX38" fmla="*/ 101869 w 663009"/>
              <a:gd name="connsiteY38" fmla="*/ 350497 h 676821"/>
              <a:gd name="connsiteX39" fmla="*/ 122588 w 663009"/>
              <a:gd name="connsiteY39" fmla="*/ 129494 h 67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009" h="676821">
                <a:moveTo>
                  <a:pt x="233089" y="5180"/>
                </a:moveTo>
                <a:cubicBezTo>
                  <a:pt x="237696" y="5180"/>
                  <a:pt x="239995" y="5180"/>
                  <a:pt x="239995" y="5180"/>
                </a:cubicBezTo>
                <a:cubicBezTo>
                  <a:pt x="239995" y="5180"/>
                  <a:pt x="299853" y="9786"/>
                  <a:pt x="419560" y="18992"/>
                </a:cubicBezTo>
                <a:cubicBezTo>
                  <a:pt x="539268" y="28199"/>
                  <a:pt x="608332" y="42011"/>
                  <a:pt x="626751" y="60431"/>
                </a:cubicBezTo>
                <a:cubicBezTo>
                  <a:pt x="645170" y="78850"/>
                  <a:pt x="656676" y="175539"/>
                  <a:pt x="661282" y="350497"/>
                </a:cubicBezTo>
                <a:cubicBezTo>
                  <a:pt x="665889" y="520856"/>
                  <a:pt x="656676" y="617545"/>
                  <a:pt x="633657" y="640563"/>
                </a:cubicBezTo>
                <a:cubicBezTo>
                  <a:pt x="610638" y="658983"/>
                  <a:pt x="520856" y="670489"/>
                  <a:pt x="364310" y="675095"/>
                </a:cubicBezTo>
                <a:cubicBezTo>
                  <a:pt x="203164" y="679702"/>
                  <a:pt x="111075" y="675095"/>
                  <a:pt x="88056" y="661283"/>
                </a:cubicBezTo>
                <a:cubicBezTo>
                  <a:pt x="69637" y="647470"/>
                  <a:pt x="53524" y="626751"/>
                  <a:pt x="39711" y="599125"/>
                </a:cubicBezTo>
                <a:cubicBezTo>
                  <a:pt x="25899" y="566894"/>
                  <a:pt x="16693" y="548481"/>
                  <a:pt x="12086" y="543875"/>
                </a:cubicBezTo>
                <a:lnTo>
                  <a:pt x="5180" y="543875"/>
                </a:lnTo>
                <a:lnTo>
                  <a:pt x="12086" y="543875"/>
                </a:lnTo>
                <a:lnTo>
                  <a:pt x="12086" y="536968"/>
                </a:lnTo>
                <a:lnTo>
                  <a:pt x="18992" y="536968"/>
                </a:lnTo>
                <a:lnTo>
                  <a:pt x="18992" y="322872"/>
                </a:lnTo>
                <a:cubicBezTo>
                  <a:pt x="28199" y="180138"/>
                  <a:pt x="39711" y="97262"/>
                  <a:pt x="53524" y="74243"/>
                </a:cubicBezTo>
                <a:cubicBezTo>
                  <a:pt x="67337" y="55824"/>
                  <a:pt x="81150" y="42011"/>
                  <a:pt x="94962" y="32805"/>
                </a:cubicBezTo>
                <a:cubicBezTo>
                  <a:pt x="108775" y="23599"/>
                  <a:pt x="134100" y="18992"/>
                  <a:pt x="170932" y="18992"/>
                </a:cubicBezTo>
                <a:cubicBezTo>
                  <a:pt x="212370" y="9786"/>
                  <a:pt x="233089" y="5180"/>
                  <a:pt x="233089" y="5180"/>
                </a:cubicBezTo>
                <a:close/>
                <a:moveTo>
                  <a:pt x="122588" y="129494"/>
                </a:moveTo>
                <a:lnTo>
                  <a:pt x="136400" y="101869"/>
                </a:lnTo>
                <a:lnTo>
                  <a:pt x="184745" y="101869"/>
                </a:lnTo>
                <a:cubicBezTo>
                  <a:pt x="216977" y="101869"/>
                  <a:pt x="233089" y="104168"/>
                  <a:pt x="233089" y="108775"/>
                </a:cubicBezTo>
                <a:cubicBezTo>
                  <a:pt x="237696" y="108775"/>
                  <a:pt x="239995" y="108775"/>
                  <a:pt x="239995" y="108775"/>
                </a:cubicBezTo>
                <a:lnTo>
                  <a:pt x="239995" y="101869"/>
                </a:lnTo>
                <a:lnTo>
                  <a:pt x="405748" y="108775"/>
                </a:lnTo>
                <a:cubicBezTo>
                  <a:pt x="516249" y="113381"/>
                  <a:pt x="576106" y="122588"/>
                  <a:pt x="585313" y="136400"/>
                </a:cubicBezTo>
                <a:cubicBezTo>
                  <a:pt x="594519" y="150213"/>
                  <a:pt x="596826" y="226183"/>
                  <a:pt x="592219" y="364310"/>
                </a:cubicBezTo>
                <a:cubicBezTo>
                  <a:pt x="587613" y="497830"/>
                  <a:pt x="580706" y="569200"/>
                  <a:pt x="571500" y="578406"/>
                </a:cubicBezTo>
                <a:cubicBezTo>
                  <a:pt x="562294" y="592219"/>
                  <a:pt x="488624" y="599125"/>
                  <a:pt x="350497" y="599125"/>
                </a:cubicBezTo>
                <a:lnTo>
                  <a:pt x="143307" y="599125"/>
                </a:lnTo>
                <a:lnTo>
                  <a:pt x="136400" y="592219"/>
                </a:lnTo>
                <a:lnTo>
                  <a:pt x="129494" y="585313"/>
                </a:lnTo>
                <a:lnTo>
                  <a:pt x="122588" y="585313"/>
                </a:lnTo>
                <a:lnTo>
                  <a:pt x="122588" y="578406"/>
                </a:lnTo>
                <a:lnTo>
                  <a:pt x="115681" y="578406"/>
                </a:lnTo>
                <a:lnTo>
                  <a:pt x="115681" y="543875"/>
                </a:lnTo>
                <a:lnTo>
                  <a:pt x="101869" y="543875"/>
                </a:lnTo>
                <a:lnTo>
                  <a:pt x="101869" y="350497"/>
                </a:lnTo>
                <a:cubicBezTo>
                  <a:pt x="101869" y="216977"/>
                  <a:pt x="108775" y="143307"/>
                  <a:pt x="122588" y="129494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84" name="Forma Livre: Forma 83" descr="elemento decorativo">
            <a:extLst>
              <a:ext uri="{FF2B5EF4-FFF2-40B4-BE49-F238E27FC236}">
                <a16:creationId xmlns:a16="http://schemas.microsoft.com/office/drawing/2014/main" id="{3D1BA1A8-3089-49E2-8379-45F8EF5AF0EC}"/>
              </a:ext>
            </a:extLst>
          </p:cNvPr>
          <p:cNvSpPr>
            <a:spLocks noChangeAspect="1"/>
          </p:cNvSpPr>
          <p:nvPr userDrawn="1"/>
        </p:nvSpPr>
        <p:spPr>
          <a:xfrm>
            <a:off x="3724192" y="1835224"/>
            <a:ext cx="1053314" cy="1123203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85" name="Forma Livre: Forma 84" descr="elemento decorativo">
            <a:extLst>
              <a:ext uri="{FF2B5EF4-FFF2-40B4-BE49-F238E27FC236}">
                <a16:creationId xmlns:a16="http://schemas.microsoft.com/office/drawing/2014/main" id="{14C5406E-E2B6-4BCE-A503-13E11076BFAB}"/>
              </a:ext>
            </a:extLst>
          </p:cNvPr>
          <p:cNvSpPr>
            <a:spLocks noChangeAspect="1"/>
          </p:cNvSpPr>
          <p:nvPr userDrawn="1"/>
        </p:nvSpPr>
        <p:spPr>
          <a:xfrm>
            <a:off x="7718873" y="1199804"/>
            <a:ext cx="1223679" cy="1228395"/>
          </a:xfrm>
          <a:custGeom>
            <a:avLst/>
            <a:gdLst>
              <a:gd name="connsiteX0" fmla="*/ 378122 w 752791"/>
              <a:gd name="connsiteY0" fmla="*/ 5180 h 725166"/>
              <a:gd name="connsiteX1" fmla="*/ 730346 w 752791"/>
              <a:gd name="connsiteY1" fmla="*/ 25899 h 725166"/>
              <a:gd name="connsiteX2" fmla="*/ 751065 w 752791"/>
              <a:gd name="connsiteY2" fmla="*/ 350497 h 725166"/>
              <a:gd name="connsiteX3" fmla="*/ 730346 w 752791"/>
              <a:gd name="connsiteY3" fmla="*/ 688908 h 725166"/>
              <a:gd name="connsiteX4" fmla="*/ 385029 w 752791"/>
              <a:gd name="connsiteY4" fmla="*/ 716533 h 725166"/>
              <a:gd name="connsiteX5" fmla="*/ 46618 w 752791"/>
              <a:gd name="connsiteY5" fmla="*/ 716533 h 725166"/>
              <a:gd name="connsiteX6" fmla="*/ 18992 w 752791"/>
              <a:gd name="connsiteY6" fmla="*/ 695814 h 725166"/>
              <a:gd name="connsiteX7" fmla="*/ 5180 w 752791"/>
              <a:gd name="connsiteY7" fmla="*/ 364310 h 725166"/>
              <a:gd name="connsiteX8" fmla="*/ 18992 w 752791"/>
              <a:gd name="connsiteY8" fmla="*/ 25899 h 725166"/>
              <a:gd name="connsiteX9" fmla="*/ 378122 w 752791"/>
              <a:gd name="connsiteY9" fmla="*/ 5180 h 72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2791" h="725166">
                <a:moveTo>
                  <a:pt x="378122" y="5180"/>
                </a:moveTo>
                <a:cubicBezTo>
                  <a:pt x="603732" y="5180"/>
                  <a:pt x="721140" y="12086"/>
                  <a:pt x="730346" y="25899"/>
                </a:cubicBezTo>
                <a:cubicBezTo>
                  <a:pt x="744159" y="39711"/>
                  <a:pt x="751065" y="147911"/>
                  <a:pt x="751065" y="350497"/>
                </a:cubicBezTo>
                <a:cubicBezTo>
                  <a:pt x="751065" y="557687"/>
                  <a:pt x="744159" y="670489"/>
                  <a:pt x="730346" y="688908"/>
                </a:cubicBezTo>
                <a:cubicBezTo>
                  <a:pt x="716533" y="702721"/>
                  <a:pt x="601425" y="711927"/>
                  <a:pt x="385029" y="716533"/>
                </a:cubicBezTo>
                <a:cubicBezTo>
                  <a:pt x="168632" y="721140"/>
                  <a:pt x="55824" y="721140"/>
                  <a:pt x="46618" y="716533"/>
                </a:cubicBezTo>
                <a:cubicBezTo>
                  <a:pt x="37412" y="711927"/>
                  <a:pt x="28199" y="705020"/>
                  <a:pt x="18992" y="695814"/>
                </a:cubicBezTo>
                <a:cubicBezTo>
                  <a:pt x="9786" y="682002"/>
                  <a:pt x="5180" y="571500"/>
                  <a:pt x="5180" y="364310"/>
                </a:cubicBezTo>
                <a:cubicBezTo>
                  <a:pt x="5180" y="157119"/>
                  <a:pt x="9786" y="44316"/>
                  <a:pt x="18992" y="25899"/>
                </a:cubicBezTo>
                <a:cubicBezTo>
                  <a:pt x="32805" y="12086"/>
                  <a:pt x="152513" y="5180"/>
                  <a:pt x="378122" y="51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id="{19CC0546-CFCC-48CB-B1E0-3EA6BD1441A8}"/>
              </a:ext>
            </a:extLst>
          </p:cNvPr>
          <p:cNvSpPr>
            <a:spLocks noChangeAspect="1"/>
          </p:cNvSpPr>
          <p:nvPr userDrawn="1"/>
        </p:nvSpPr>
        <p:spPr>
          <a:xfrm>
            <a:off x="1760185" y="130951"/>
            <a:ext cx="1107000" cy="1128186"/>
          </a:xfrm>
          <a:custGeom>
            <a:avLst/>
            <a:gdLst>
              <a:gd name="connsiteX0" fmla="*/ 233089 w 663009"/>
              <a:gd name="connsiteY0" fmla="*/ 5180 h 676821"/>
              <a:gd name="connsiteX1" fmla="*/ 239995 w 663009"/>
              <a:gd name="connsiteY1" fmla="*/ 5180 h 676821"/>
              <a:gd name="connsiteX2" fmla="*/ 419560 w 663009"/>
              <a:gd name="connsiteY2" fmla="*/ 18992 h 676821"/>
              <a:gd name="connsiteX3" fmla="*/ 626751 w 663009"/>
              <a:gd name="connsiteY3" fmla="*/ 60431 h 676821"/>
              <a:gd name="connsiteX4" fmla="*/ 661282 w 663009"/>
              <a:gd name="connsiteY4" fmla="*/ 350497 h 676821"/>
              <a:gd name="connsiteX5" fmla="*/ 633657 w 663009"/>
              <a:gd name="connsiteY5" fmla="*/ 640563 h 676821"/>
              <a:gd name="connsiteX6" fmla="*/ 364310 w 663009"/>
              <a:gd name="connsiteY6" fmla="*/ 675095 h 676821"/>
              <a:gd name="connsiteX7" fmla="*/ 88056 w 663009"/>
              <a:gd name="connsiteY7" fmla="*/ 661283 h 676821"/>
              <a:gd name="connsiteX8" fmla="*/ 39711 w 663009"/>
              <a:gd name="connsiteY8" fmla="*/ 599125 h 676821"/>
              <a:gd name="connsiteX9" fmla="*/ 12086 w 663009"/>
              <a:gd name="connsiteY9" fmla="*/ 543875 h 676821"/>
              <a:gd name="connsiteX10" fmla="*/ 5180 w 663009"/>
              <a:gd name="connsiteY10" fmla="*/ 543875 h 676821"/>
              <a:gd name="connsiteX11" fmla="*/ 12086 w 663009"/>
              <a:gd name="connsiteY11" fmla="*/ 543875 h 676821"/>
              <a:gd name="connsiteX12" fmla="*/ 12086 w 663009"/>
              <a:gd name="connsiteY12" fmla="*/ 536968 h 676821"/>
              <a:gd name="connsiteX13" fmla="*/ 18992 w 663009"/>
              <a:gd name="connsiteY13" fmla="*/ 536968 h 676821"/>
              <a:gd name="connsiteX14" fmla="*/ 18992 w 663009"/>
              <a:gd name="connsiteY14" fmla="*/ 322872 h 676821"/>
              <a:gd name="connsiteX15" fmla="*/ 53524 w 663009"/>
              <a:gd name="connsiteY15" fmla="*/ 74243 h 676821"/>
              <a:gd name="connsiteX16" fmla="*/ 94962 w 663009"/>
              <a:gd name="connsiteY16" fmla="*/ 32805 h 676821"/>
              <a:gd name="connsiteX17" fmla="*/ 170932 w 663009"/>
              <a:gd name="connsiteY17" fmla="*/ 18992 h 676821"/>
              <a:gd name="connsiteX18" fmla="*/ 233089 w 663009"/>
              <a:gd name="connsiteY18" fmla="*/ 5180 h 676821"/>
              <a:gd name="connsiteX19" fmla="*/ 122588 w 663009"/>
              <a:gd name="connsiteY19" fmla="*/ 129494 h 676821"/>
              <a:gd name="connsiteX20" fmla="*/ 136400 w 663009"/>
              <a:gd name="connsiteY20" fmla="*/ 101869 h 676821"/>
              <a:gd name="connsiteX21" fmla="*/ 184745 w 663009"/>
              <a:gd name="connsiteY21" fmla="*/ 101869 h 676821"/>
              <a:gd name="connsiteX22" fmla="*/ 233089 w 663009"/>
              <a:gd name="connsiteY22" fmla="*/ 108775 h 676821"/>
              <a:gd name="connsiteX23" fmla="*/ 239995 w 663009"/>
              <a:gd name="connsiteY23" fmla="*/ 108775 h 676821"/>
              <a:gd name="connsiteX24" fmla="*/ 239995 w 663009"/>
              <a:gd name="connsiteY24" fmla="*/ 101869 h 676821"/>
              <a:gd name="connsiteX25" fmla="*/ 405748 w 663009"/>
              <a:gd name="connsiteY25" fmla="*/ 108775 h 676821"/>
              <a:gd name="connsiteX26" fmla="*/ 585313 w 663009"/>
              <a:gd name="connsiteY26" fmla="*/ 136400 h 676821"/>
              <a:gd name="connsiteX27" fmla="*/ 592219 w 663009"/>
              <a:gd name="connsiteY27" fmla="*/ 364310 h 676821"/>
              <a:gd name="connsiteX28" fmla="*/ 571500 w 663009"/>
              <a:gd name="connsiteY28" fmla="*/ 578406 h 676821"/>
              <a:gd name="connsiteX29" fmla="*/ 350497 w 663009"/>
              <a:gd name="connsiteY29" fmla="*/ 599125 h 676821"/>
              <a:gd name="connsiteX30" fmla="*/ 143307 w 663009"/>
              <a:gd name="connsiteY30" fmla="*/ 599125 h 676821"/>
              <a:gd name="connsiteX31" fmla="*/ 136400 w 663009"/>
              <a:gd name="connsiteY31" fmla="*/ 592219 h 676821"/>
              <a:gd name="connsiteX32" fmla="*/ 129494 w 663009"/>
              <a:gd name="connsiteY32" fmla="*/ 585313 h 676821"/>
              <a:gd name="connsiteX33" fmla="*/ 122588 w 663009"/>
              <a:gd name="connsiteY33" fmla="*/ 585313 h 676821"/>
              <a:gd name="connsiteX34" fmla="*/ 122588 w 663009"/>
              <a:gd name="connsiteY34" fmla="*/ 578406 h 676821"/>
              <a:gd name="connsiteX35" fmla="*/ 115681 w 663009"/>
              <a:gd name="connsiteY35" fmla="*/ 578406 h 676821"/>
              <a:gd name="connsiteX36" fmla="*/ 115681 w 663009"/>
              <a:gd name="connsiteY36" fmla="*/ 543875 h 676821"/>
              <a:gd name="connsiteX37" fmla="*/ 101869 w 663009"/>
              <a:gd name="connsiteY37" fmla="*/ 543875 h 676821"/>
              <a:gd name="connsiteX38" fmla="*/ 101869 w 663009"/>
              <a:gd name="connsiteY38" fmla="*/ 350497 h 676821"/>
              <a:gd name="connsiteX39" fmla="*/ 122588 w 663009"/>
              <a:gd name="connsiteY39" fmla="*/ 129494 h 67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3009" h="676821">
                <a:moveTo>
                  <a:pt x="233089" y="5180"/>
                </a:moveTo>
                <a:cubicBezTo>
                  <a:pt x="237696" y="5180"/>
                  <a:pt x="239995" y="5180"/>
                  <a:pt x="239995" y="5180"/>
                </a:cubicBezTo>
                <a:cubicBezTo>
                  <a:pt x="239995" y="5180"/>
                  <a:pt x="299853" y="9786"/>
                  <a:pt x="419560" y="18992"/>
                </a:cubicBezTo>
                <a:cubicBezTo>
                  <a:pt x="539268" y="28199"/>
                  <a:pt x="608332" y="42011"/>
                  <a:pt x="626751" y="60431"/>
                </a:cubicBezTo>
                <a:cubicBezTo>
                  <a:pt x="645170" y="78850"/>
                  <a:pt x="656676" y="175539"/>
                  <a:pt x="661282" y="350497"/>
                </a:cubicBezTo>
                <a:cubicBezTo>
                  <a:pt x="665889" y="520856"/>
                  <a:pt x="656676" y="617545"/>
                  <a:pt x="633657" y="640563"/>
                </a:cubicBezTo>
                <a:cubicBezTo>
                  <a:pt x="610638" y="658983"/>
                  <a:pt x="520856" y="670489"/>
                  <a:pt x="364310" y="675095"/>
                </a:cubicBezTo>
                <a:cubicBezTo>
                  <a:pt x="203164" y="679702"/>
                  <a:pt x="111075" y="675095"/>
                  <a:pt x="88056" y="661283"/>
                </a:cubicBezTo>
                <a:cubicBezTo>
                  <a:pt x="69637" y="647470"/>
                  <a:pt x="53524" y="626751"/>
                  <a:pt x="39711" y="599125"/>
                </a:cubicBezTo>
                <a:cubicBezTo>
                  <a:pt x="25899" y="566894"/>
                  <a:pt x="16693" y="548481"/>
                  <a:pt x="12086" y="543875"/>
                </a:cubicBezTo>
                <a:lnTo>
                  <a:pt x="5180" y="543875"/>
                </a:lnTo>
                <a:lnTo>
                  <a:pt x="12086" y="543875"/>
                </a:lnTo>
                <a:lnTo>
                  <a:pt x="12086" y="536968"/>
                </a:lnTo>
                <a:lnTo>
                  <a:pt x="18992" y="536968"/>
                </a:lnTo>
                <a:lnTo>
                  <a:pt x="18992" y="322872"/>
                </a:lnTo>
                <a:cubicBezTo>
                  <a:pt x="28199" y="180138"/>
                  <a:pt x="39711" y="97262"/>
                  <a:pt x="53524" y="74243"/>
                </a:cubicBezTo>
                <a:cubicBezTo>
                  <a:pt x="67337" y="55824"/>
                  <a:pt x="81150" y="42011"/>
                  <a:pt x="94962" y="32805"/>
                </a:cubicBezTo>
                <a:cubicBezTo>
                  <a:pt x="108775" y="23599"/>
                  <a:pt x="134100" y="18992"/>
                  <a:pt x="170932" y="18992"/>
                </a:cubicBezTo>
                <a:cubicBezTo>
                  <a:pt x="212370" y="9786"/>
                  <a:pt x="233089" y="5180"/>
                  <a:pt x="233089" y="5180"/>
                </a:cubicBezTo>
                <a:close/>
                <a:moveTo>
                  <a:pt x="122588" y="129494"/>
                </a:moveTo>
                <a:lnTo>
                  <a:pt x="136400" y="101869"/>
                </a:lnTo>
                <a:lnTo>
                  <a:pt x="184745" y="101869"/>
                </a:lnTo>
                <a:cubicBezTo>
                  <a:pt x="216977" y="101869"/>
                  <a:pt x="233089" y="104168"/>
                  <a:pt x="233089" y="108775"/>
                </a:cubicBezTo>
                <a:cubicBezTo>
                  <a:pt x="237696" y="108775"/>
                  <a:pt x="239995" y="108775"/>
                  <a:pt x="239995" y="108775"/>
                </a:cubicBezTo>
                <a:lnTo>
                  <a:pt x="239995" y="101869"/>
                </a:lnTo>
                <a:lnTo>
                  <a:pt x="405748" y="108775"/>
                </a:lnTo>
                <a:cubicBezTo>
                  <a:pt x="516249" y="113381"/>
                  <a:pt x="576106" y="122588"/>
                  <a:pt x="585313" y="136400"/>
                </a:cubicBezTo>
                <a:cubicBezTo>
                  <a:pt x="594519" y="150213"/>
                  <a:pt x="596826" y="226183"/>
                  <a:pt x="592219" y="364310"/>
                </a:cubicBezTo>
                <a:cubicBezTo>
                  <a:pt x="587613" y="497830"/>
                  <a:pt x="580706" y="569200"/>
                  <a:pt x="571500" y="578406"/>
                </a:cubicBezTo>
                <a:cubicBezTo>
                  <a:pt x="562294" y="592219"/>
                  <a:pt x="488624" y="599125"/>
                  <a:pt x="350497" y="599125"/>
                </a:cubicBezTo>
                <a:lnTo>
                  <a:pt x="143307" y="599125"/>
                </a:lnTo>
                <a:lnTo>
                  <a:pt x="136400" y="592219"/>
                </a:lnTo>
                <a:lnTo>
                  <a:pt x="129494" y="585313"/>
                </a:lnTo>
                <a:lnTo>
                  <a:pt x="122588" y="585313"/>
                </a:lnTo>
                <a:lnTo>
                  <a:pt x="122588" y="578406"/>
                </a:lnTo>
                <a:lnTo>
                  <a:pt x="115681" y="578406"/>
                </a:lnTo>
                <a:lnTo>
                  <a:pt x="115681" y="543875"/>
                </a:lnTo>
                <a:lnTo>
                  <a:pt x="101869" y="543875"/>
                </a:lnTo>
                <a:lnTo>
                  <a:pt x="101869" y="350497"/>
                </a:lnTo>
                <a:cubicBezTo>
                  <a:pt x="101869" y="216977"/>
                  <a:pt x="108775" y="143307"/>
                  <a:pt x="122588" y="129494"/>
                </a:cubicBez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lIns="68580" tIns="34290" rIns="68580" bIns="34290" rtlCol="0" anchor="ctr"/>
          <a:lstStyle/>
          <a:p>
            <a:pPr rtl="0"/>
            <a:endParaRPr lang="pt-BR" noProof="0" dirty="0"/>
          </a:p>
        </p:txBody>
      </p:sp>
      <p:sp>
        <p:nvSpPr>
          <p:cNvPr id="81" name="Espaço Reservado para Imagem 29">
            <a:extLst>
              <a:ext uri="{FF2B5EF4-FFF2-40B4-BE49-F238E27FC236}">
                <a16:creationId xmlns:a16="http://schemas.microsoft.com/office/drawing/2014/main" id="{102D5143-80FA-4851-9C99-C832D1C8CD1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542170" y="2592096"/>
            <a:ext cx="1347524" cy="1363621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99351A97-1D79-41FF-AB8F-D3359764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D3C4EEC-F499-4A7F-B67B-5709763315B6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sp>
        <p:nvSpPr>
          <p:cNvPr id="67" name="Espaço Reservado para Imagem 29">
            <a:extLst>
              <a:ext uri="{FF2B5EF4-FFF2-40B4-BE49-F238E27FC236}">
                <a16:creationId xmlns:a16="http://schemas.microsoft.com/office/drawing/2014/main" id="{551B1ED4-256E-49D7-BD97-CF108E481E55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87273" y="838841"/>
            <a:ext cx="1414837" cy="1431738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69" name="Espaço Reservado para Imagem 29">
            <a:extLst>
              <a:ext uri="{FF2B5EF4-FFF2-40B4-BE49-F238E27FC236}">
                <a16:creationId xmlns:a16="http://schemas.microsoft.com/office/drawing/2014/main" id="{A3054663-6CDC-4C3D-B87B-762A0A60674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778945" y="336809"/>
            <a:ext cx="1221900" cy="1236497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72" name="Espaço Reservado para Imagem 29">
            <a:extLst>
              <a:ext uri="{FF2B5EF4-FFF2-40B4-BE49-F238E27FC236}">
                <a16:creationId xmlns:a16="http://schemas.microsoft.com/office/drawing/2014/main" id="{36BCB6CA-AD22-45AF-B590-2D1D2A7F4C2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026238" y="2317361"/>
            <a:ext cx="869669" cy="943756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74" name="Espaço Reservado para Imagem 29">
            <a:extLst>
              <a:ext uri="{FF2B5EF4-FFF2-40B4-BE49-F238E27FC236}">
                <a16:creationId xmlns:a16="http://schemas.microsoft.com/office/drawing/2014/main" id="{99DF9F67-7955-4AC1-973E-3C7C801A644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2491708" y="1354799"/>
            <a:ext cx="790745" cy="767656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77" name="Espaço Reservado para Imagem 29">
            <a:extLst>
              <a:ext uri="{FF2B5EF4-FFF2-40B4-BE49-F238E27FC236}">
                <a16:creationId xmlns:a16="http://schemas.microsoft.com/office/drawing/2014/main" id="{D6BD5D08-53F4-4EE9-9513-6083D3ADEAA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42663" y="2997823"/>
            <a:ext cx="869669" cy="943756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79" name="Espaço Reservado para Imagem 29">
            <a:extLst>
              <a:ext uri="{FF2B5EF4-FFF2-40B4-BE49-F238E27FC236}">
                <a16:creationId xmlns:a16="http://schemas.microsoft.com/office/drawing/2014/main" id="{E01CD129-6E25-476D-B75E-384B7A44D70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892165" y="231196"/>
            <a:ext cx="869669" cy="943756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83" name="Espaço Reservado para Imagem 29">
            <a:extLst>
              <a:ext uri="{FF2B5EF4-FFF2-40B4-BE49-F238E27FC236}">
                <a16:creationId xmlns:a16="http://schemas.microsoft.com/office/drawing/2014/main" id="{507E3298-2C67-4386-8881-03E0DFC655AE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806144" y="1917998"/>
            <a:ext cx="869669" cy="943756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86" name="Espaço Reservado para Imagem 29">
            <a:extLst>
              <a:ext uri="{FF2B5EF4-FFF2-40B4-BE49-F238E27FC236}">
                <a16:creationId xmlns:a16="http://schemas.microsoft.com/office/drawing/2014/main" id="{28E060AC-A6B5-4359-859C-418339E71DA8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00943" y="1267349"/>
            <a:ext cx="1070502" cy="1083288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82" name="Espaço Reservado para Imagem 29">
            <a:extLst>
              <a:ext uri="{FF2B5EF4-FFF2-40B4-BE49-F238E27FC236}">
                <a16:creationId xmlns:a16="http://schemas.microsoft.com/office/drawing/2014/main" id="{8BFC9968-976F-4250-BD81-13A8FCB4CFC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719197" y="317501"/>
            <a:ext cx="764735" cy="758729"/>
          </a:xfrm>
          <a:prstGeom prst="roundRect">
            <a:avLst/>
          </a:prstGeom>
          <a:noFill/>
        </p:spPr>
        <p:txBody>
          <a:bodyPr rtlCol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 dirty="0"/>
              <a:t>Insira ou Arraste e Solte sua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AB6706-1EDA-4010-90F0-20FC3F67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69" y="4080721"/>
            <a:ext cx="7886700" cy="994172"/>
          </a:xfrm>
        </p:spPr>
        <p:txBody>
          <a:bodyPr rtlCol="0">
            <a:normAutofit/>
          </a:bodyPr>
          <a:lstStyle>
            <a:lvl1pPr>
              <a:defRPr sz="210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7729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gradFill flip="none" rotWithShape="1">
          <a:gsLst>
            <a:gs pos="100000">
              <a:srgbClr val="7030A0"/>
            </a:gs>
            <a:gs pos="74000">
              <a:schemeClr val="bg1">
                <a:lumMod val="9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259516" y="1580444"/>
            <a:ext cx="4045200" cy="2975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dirty="0">
                <a:solidFill>
                  <a:schemeClr val="dk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Sociedade de Beneficência Borda do Campo </a:t>
            </a:r>
            <a:endParaRPr sz="4000" b="0" dirty="0">
              <a:solidFill>
                <a:schemeClr val="dk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F267B4-8F7A-81CC-25B0-D0AB5204E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289"/>
            <a:ext cx="4571999" cy="5143500"/>
          </a:xfrm>
          <a:prstGeom prst="rect">
            <a:avLst/>
          </a:prstGeom>
        </p:spPr>
      </p:pic>
      <p:pic>
        <p:nvPicPr>
          <p:cNvPr id="7" name="Imagem 6" descr="Desenho de pessoa com texto branco&#10;&#10;Descrição gerada automaticamente com confiança média">
            <a:extLst>
              <a:ext uri="{FF2B5EF4-FFF2-40B4-BE49-F238E27FC236}">
                <a16:creationId xmlns:a16="http://schemas.microsoft.com/office/drawing/2014/main" id="{F4476A1C-60DC-E64A-5AE3-B34F2D614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16" y="587405"/>
            <a:ext cx="4045200" cy="14510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Imagem 13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12069"/>
          <a:stretch>
            <a:fillRect/>
          </a:stretch>
        </p:blipFill>
        <p:spPr/>
      </p:pic>
      <p:pic>
        <p:nvPicPr>
          <p:cNvPr id="13" name="Espaço Reservado para Imagem 1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 b="12090"/>
          <a:stretch>
            <a:fillRect/>
          </a:stretch>
        </p:blipFill>
        <p:spPr/>
      </p:pic>
      <p:pic>
        <p:nvPicPr>
          <p:cNvPr id="19" name="Espaço Reservado para Imagem 18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b="12061"/>
          <a:stretch>
            <a:fillRect/>
          </a:stretch>
        </p:blipFill>
        <p:spPr/>
      </p:pic>
      <p:pic>
        <p:nvPicPr>
          <p:cNvPr id="21" name="Espaço Reservado para Imagem 20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9319"/>
          <a:stretch>
            <a:fillRect/>
          </a:stretch>
        </p:blipFill>
        <p:spPr/>
      </p:pic>
      <p:pic>
        <p:nvPicPr>
          <p:cNvPr id="16" name="Espaço Reservado para Imagem 15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b="13573"/>
          <a:stretch>
            <a:fillRect/>
          </a:stretch>
        </p:blipFill>
        <p:spPr/>
      </p:pic>
      <p:pic>
        <p:nvPicPr>
          <p:cNvPr id="22" name="Espaço Reservado para Imagem 21"/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9319"/>
          <a:stretch>
            <a:fillRect/>
          </a:stretch>
        </p:blipFill>
        <p:spPr/>
      </p:pic>
      <p:pic>
        <p:nvPicPr>
          <p:cNvPr id="15" name="Espaço Reservado para Imagem 14"/>
          <p:cNvPicPr>
            <a:picLocks noGrp="1" noChangeAspect="1"/>
          </p:cNvPicPr>
          <p:nvPr>
            <p:ph type="pic" sz="quarter" idx="19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9319"/>
          <a:stretch>
            <a:fillRect/>
          </a:stretch>
        </p:blipFill>
        <p:spPr/>
      </p:pic>
      <p:pic>
        <p:nvPicPr>
          <p:cNvPr id="17" name="Espaço Reservado para Imagem 16"/>
          <p:cNvPicPr>
            <a:picLocks noGrp="1" noChangeAspect="1"/>
          </p:cNvPicPr>
          <p:nvPr>
            <p:ph type="pic" sz="quarter" idx="2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9264"/>
          <a:stretch>
            <a:fillRect/>
          </a:stretch>
        </p:blipFill>
        <p:spPr/>
      </p:pic>
      <p:pic>
        <p:nvPicPr>
          <p:cNvPr id="20" name="Espaço Reservado para Imagem 19"/>
          <p:cNvPicPr>
            <a:picLocks noGrp="1" noChangeAspect="1"/>
          </p:cNvPicPr>
          <p:nvPr>
            <p:ph type="pic" sz="quarter" idx="2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b="12041"/>
          <a:stretch>
            <a:fillRect/>
          </a:stretch>
        </p:blipFill>
        <p:spPr/>
      </p:pic>
      <p:pic>
        <p:nvPicPr>
          <p:cNvPr id="18" name="Espaço Reservado para Imagem 17"/>
          <p:cNvPicPr>
            <a:picLocks noGrp="1" noChangeAspect="1"/>
          </p:cNvPicPr>
          <p:nvPr>
            <p:ph type="pic" sz="quarter" idx="2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b="12792"/>
          <a:stretch>
            <a:fillRect/>
          </a:stretch>
        </p:blipFill>
        <p:spPr/>
      </p:pic>
      <p:pic>
        <p:nvPicPr>
          <p:cNvPr id="2050" name="Picture 2" descr="E:\SBBC\WhatsApp Image 2022-03-14 at 13.50.13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1" y="681604"/>
            <a:ext cx="1092145" cy="14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BBC\WhatsApp Image 2022-03-16 at 13.38.22 (1)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62" y="461860"/>
            <a:ext cx="710880" cy="94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SBBC\WhatsApp Image 2022-03-16 at 13.38.22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83" y="2737886"/>
            <a:ext cx="1221450" cy="16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SBBC\WhatsApp Image 2022-03-16 at 13.38.31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83" y="1672683"/>
            <a:ext cx="798902" cy="106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7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12069"/>
          <a:stretch>
            <a:fillRect/>
          </a:stretch>
        </p:blipFill>
        <p:spPr/>
      </p:pic>
      <p:pic>
        <p:nvPicPr>
          <p:cNvPr id="2" name="Espaço Reservado para Imagem 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0" b="12090"/>
          <a:stretch>
            <a:fillRect/>
          </a:stretch>
        </p:blipFill>
        <p:spPr/>
      </p:pic>
      <p:pic>
        <p:nvPicPr>
          <p:cNvPr id="13" name="Espaço Reservado para Imagem 12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1" b="12061"/>
          <a:stretch>
            <a:fillRect/>
          </a:stretch>
        </p:blipFill>
        <p:spPr>
          <a:xfrm>
            <a:off x="6797995" y="308234"/>
            <a:ext cx="1221900" cy="1236497"/>
          </a:xfrm>
        </p:spPr>
      </p:pic>
      <p:pic>
        <p:nvPicPr>
          <p:cNvPr id="15" name="Espaço Reservado para Imagem 14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9319"/>
          <a:stretch>
            <a:fillRect/>
          </a:stretch>
        </p:blipFill>
        <p:spPr/>
      </p:pic>
      <p:pic>
        <p:nvPicPr>
          <p:cNvPr id="9" name="Espaço Reservado para Imagem 8"/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b="13573"/>
          <a:stretch>
            <a:fillRect/>
          </a:stretch>
        </p:blipFill>
        <p:spPr/>
      </p:pic>
      <p:pic>
        <p:nvPicPr>
          <p:cNvPr id="14" name="Espaço Reservado para Imagem 13"/>
          <p:cNvPicPr>
            <a:picLocks noGrp="1" noChangeAspect="1"/>
          </p:cNvPicPr>
          <p:nvPr>
            <p:ph type="pic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9319"/>
          <a:stretch>
            <a:fillRect/>
          </a:stretch>
        </p:blipFill>
        <p:spPr/>
      </p:pic>
      <p:pic>
        <p:nvPicPr>
          <p:cNvPr id="8" name="Espaço Reservado para Imagem 7"/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b="9319"/>
          <a:stretch>
            <a:fillRect/>
          </a:stretch>
        </p:blipFill>
        <p:spPr/>
      </p:pic>
      <p:pic>
        <p:nvPicPr>
          <p:cNvPr id="12" name="Espaço Reservado para Imagem 11"/>
          <p:cNvPicPr>
            <a:picLocks noGrp="1" noChangeAspect="1"/>
          </p:cNvPicPr>
          <p:nvPr>
            <p:ph type="pic" sz="quarter" idx="2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9264"/>
          <a:stretch>
            <a:fillRect/>
          </a:stretch>
        </p:blipFill>
        <p:spPr/>
      </p:pic>
      <p:pic>
        <p:nvPicPr>
          <p:cNvPr id="16" name="Espaço Reservado para Imagem 15"/>
          <p:cNvPicPr>
            <a:picLocks noGrp="1" noChangeAspect="1"/>
          </p:cNvPicPr>
          <p:nvPr>
            <p:ph type="pic" sz="quarter" idx="2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b="12041"/>
          <a:stretch>
            <a:fillRect/>
          </a:stretch>
        </p:blipFill>
        <p:spPr/>
      </p:pic>
      <p:pic>
        <p:nvPicPr>
          <p:cNvPr id="11" name="Espaço Reservado para Imagem 10"/>
          <p:cNvPicPr>
            <a:picLocks noGrp="1" noChangeAspect="1"/>
          </p:cNvPicPr>
          <p:nvPr>
            <p:ph type="pic" sz="quarter" idx="2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b="12792"/>
          <a:stretch>
            <a:fillRect/>
          </a:stretch>
        </p:blipFill>
        <p:spPr/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04" y="130091"/>
            <a:ext cx="994172" cy="10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79" y="368216"/>
            <a:ext cx="994172" cy="10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SBBC\WhatsApp Image 2022-03-14 at 13.27.20 (2)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09" y="135208"/>
            <a:ext cx="764913" cy="10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SBBC\WhatsApp Image 2022-03-14 at 13.27.20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22" y="873480"/>
            <a:ext cx="906500" cy="12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SBBC\WhatsApp Image 2022-03-14 at 13.27.21 (1)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88" y="3044283"/>
            <a:ext cx="789968" cy="9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SBBC\WhatsApp Image 2022-03-14 at 13.27.21 (2)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95" y="2082147"/>
            <a:ext cx="857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SBBC\WhatsApp Image 2022-03-14 at 13.27.22 (1)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44" y="826758"/>
            <a:ext cx="1122275" cy="110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SBBC\WhatsApp Image 2022-03-14 at 13.27.22 (2).jpe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19" y="1518693"/>
            <a:ext cx="1144193" cy="15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SBBC\WhatsApp Image 2022-03-14 at 13.27.22.jpe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32" y="1223701"/>
            <a:ext cx="817134" cy="10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8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507525" y="255150"/>
            <a:ext cx="8236500" cy="7669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solidFill>
                  <a:srgbClr val="000000"/>
                </a:solidFill>
              </a:rPr>
              <a:t>Conheça os nossos Parceiros</a:t>
            </a:r>
            <a:endParaRPr sz="4000" dirty="0">
              <a:solidFill>
                <a:srgbClr val="000000"/>
              </a:solidFill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176" y="3366210"/>
            <a:ext cx="2265746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2C49AA-5031-5C80-5860-CB5DA36AB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078" y="1126109"/>
            <a:ext cx="1880688" cy="617348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88527369-623A-2349-4F69-1A373F127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38" y="2111627"/>
            <a:ext cx="2093265" cy="1312627"/>
          </a:xfrm>
          <a:prstGeom prst="rect">
            <a:avLst/>
          </a:prstGeom>
        </p:spPr>
      </p:pic>
      <p:pic>
        <p:nvPicPr>
          <p:cNvPr id="9" name="Imagem 8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B3D54026-DA8F-C28D-18FF-08D5D2FE1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185" y="1102315"/>
            <a:ext cx="2229675" cy="11532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59AA688-AD62-BE7D-0D7B-9668D03A4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176" y="2033096"/>
            <a:ext cx="2388584" cy="1027215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7A2DE8E7-8A7D-E433-EF50-8426D2744A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38" y="3562806"/>
            <a:ext cx="2265746" cy="1219200"/>
          </a:xfrm>
          <a:prstGeom prst="rect">
            <a:avLst/>
          </a:prstGeom>
        </p:spPr>
      </p:pic>
      <p:pic>
        <p:nvPicPr>
          <p:cNvPr id="17" name="Imagem 16" descr="Logotipo, nome da empresa&#10;&#10;Descrição gerada automaticamente">
            <a:extLst>
              <a:ext uri="{FF2B5EF4-FFF2-40B4-BE49-F238E27FC236}">
                <a16:creationId xmlns:a16="http://schemas.microsoft.com/office/drawing/2014/main" id="{5C21CE49-4142-33AC-3649-DB9130B10C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567" y="1029186"/>
            <a:ext cx="2619022" cy="911379"/>
          </a:xfrm>
          <a:prstGeom prst="rect">
            <a:avLst/>
          </a:prstGeom>
        </p:spPr>
      </p:pic>
      <p:pic>
        <p:nvPicPr>
          <p:cNvPr id="19" name="Imagem 18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D1331F96-5228-836D-EB06-E934A0D03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1895" y="2712222"/>
            <a:ext cx="1882130" cy="17011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2088900" y="292275"/>
            <a:ext cx="51435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>
                <a:solidFill>
                  <a:srgbClr val="000000"/>
                </a:solidFill>
              </a:rPr>
              <a:t>Planos para o Futuro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61" name="Google Shape;161;p22"/>
          <p:cNvSpPr/>
          <p:nvPr/>
        </p:nvSpPr>
        <p:spPr>
          <a:xfrm>
            <a:off x="4763911" y="962025"/>
            <a:ext cx="3970514" cy="1758597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Unir esforços e gerar impactos positivos na sociedade</a:t>
            </a:r>
            <a:endParaRPr sz="2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883709" y="1004206"/>
            <a:ext cx="3244997" cy="1532797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Construção da sede própria</a:t>
            </a:r>
            <a:endParaRPr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2814418" y="2654730"/>
            <a:ext cx="3710560" cy="1977672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Ofertar o serviço para Adolescentes de 15 a 18 anos </a:t>
            </a:r>
            <a:endParaRPr sz="2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 idx="4294967295"/>
          </p:nvPr>
        </p:nvSpPr>
        <p:spPr>
          <a:xfrm>
            <a:off x="1095375" y="112890"/>
            <a:ext cx="5819775" cy="7948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 Clipping</a:t>
            </a:r>
            <a:endParaRPr sz="1100" b="0" dirty="0">
              <a:solidFill>
                <a:schemeClr val="l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lt2"/>
              </a:solidFill>
            </a:endParaRPr>
          </a:p>
        </p:txBody>
      </p:sp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D55ED3-CA33-C2C6-4A9B-0FFB97E1E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7018">
            <a:off x="276587" y="991870"/>
            <a:ext cx="1735622" cy="3333184"/>
          </a:xfrm>
          <a:prstGeom prst="rect">
            <a:avLst/>
          </a:prstGeom>
        </p:spPr>
      </p:pic>
      <p:pic>
        <p:nvPicPr>
          <p:cNvPr id="7" name="Imagem 6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AED9E45F-B423-42D4-6450-4B9E79859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202" y="692227"/>
            <a:ext cx="1641021" cy="3214464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0E11A8D-C3E2-FAE8-3361-2694776B0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324">
            <a:off x="6897863" y="834638"/>
            <a:ext cx="1798841" cy="3647649"/>
          </a:xfrm>
          <a:prstGeom prst="rect">
            <a:avLst/>
          </a:prstGeom>
        </p:spPr>
      </p:pic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66C0791A-B9AA-403A-F268-B44B88C3D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719" y="692227"/>
            <a:ext cx="2290285" cy="307950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756AE9D-8002-E5FD-77A4-3E8BC9780186}"/>
              </a:ext>
            </a:extLst>
          </p:cNvPr>
          <p:cNvSpPr txBox="1"/>
          <p:nvPr/>
        </p:nvSpPr>
        <p:spPr>
          <a:xfrm>
            <a:off x="2454203" y="4052711"/>
            <a:ext cx="4036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Redes sociais no </a:t>
            </a:r>
            <a:r>
              <a:rPr lang="pt-BR" dirty="0" err="1"/>
              <a:t>facebook</a:t>
            </a:r>
            <a:r>
              <a:rPr lang="pt-BR" dirty="0"/>
              <a:t>, </a:t>
            </a:r>
            <a:r>
              <a:rPr lang="pt-BR" dirty="0" err="1"/>
              <a:t>instagram</a:t>
            </a:r>
            <a:r>
              <a:rPr lang="pt-BR" dirty="0"/>
              <a:t> e telegrama, e nossa newsletter para padrinhos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488588" y="150175"/>
            <a:ext cx="82365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000000"/>
                </a:solidFill>
              </a:rPr>
              <a:t>Acompanhe nossas Ações</a:t>
            </a:r>
            <a:endParaRPr sz="4800">
              <a:solidFill>
                <a:srgbClr val="000000"/>
              </a:solidFill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067" y="1407999"/>
            <a:ext cx="1260355" cy="116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067" y="2665898"/>
            <a:ext cx="1260355" cy="132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59DA93C-7B31-00D7-A04A-7C2A6BC10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351" y="1498909"/>
            <a:ext cx="1491751" cy="12761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9E8DC89-E5D7-12DB-7170-57323293D72A}"/>
              </a:ext>
            </a:extLst>
          </p:cNvPr>
          <p:cNvSpPr txBox="1"/>
          <p:nvPr/>
        </p:nvSpPr>
        <p:spPr>
          <a:xfrm>
            <a:off x="2009423" y="1498908"/>
            <a:ext cx="2822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@nucleovsp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4A23745-C559-2774-7D6C-670EDF4B4BD3}"/>
              </a:ext>
            </a:extLst>
          </p:cNvPr>
          <p:cNvSpPr txBox="1"/>
          <p:nvPr/>
        </p:nvSpPr>
        <p:spPr>
          <a:xfrm>
            <a:off x="2088444" y="2870152"/>
            <a:ext cx="5040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facebook.com/</a:t>
            </a:r>
            <a:r>
              <a:rPr lang="pt-BR" sz="2800" dirty="0" err="1"/>
              <a:t>nucleovsp</a:t>
            </a:r>
            <a:endParaRPr lang="pt-BR" sz="2800" dirty="0"/>
          </a:p>
          <a:p>
            <a:r>
              <a:rPr lang="pt-BR" sz="2800" dirty="0"/>
              <a:t>facebook.com/</a:t>
            </a:r>
            <a:r>
              <a:rPr lang="pt-BR" sz="2800" dirty="0" err="1"/>
              <a:t>sbborda</a:t>
            </a:r>
            <a:endParaRPr lang="pt-BR" sz="28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DCF7DB-6457-9184-0E98-8FEC83EECC0D}"/>
              </a:ext>
            </a:extLst>
          </p:cNvPr>
          <p:cNvSpPr txBox="1"/>
          <p:nvPr/>
        </p:nvSpPr>
        <p:spPr>
          <a:xfrm>
            <a:off x="6604000" y="1783644"/>
            <a:ext cx="2223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/>
              <a:t>nucleovsp</a:t>
            </a:r>
            <a:endParaRPr lang="pt-BR" sz="32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7BE2E1-31E3-690C-15A0-7FEE8BE49069}"/>
              </a:ext>
            </a:extLst>
          </p:cNvPr>
          <p:cNvSpPr txBox="1"/>
          <p:nvPr/>
        </p:nvSpPr>
        <p:spPr>
          <a:xfrm>
            <a:off x="3296357" y="4162665"/>
            <a:ext cx="491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Site: www.sbborda.org.br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1920950" y="292275"/>
            <a:ext cx="50175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>
                <a:solidFill>
                  <a:srgbClr val="000000"/>
                </a:solidFill>
              </a:rPr>
              <a:t>Apresentação da OSC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3063650" y="1007850"/>
            <a:ext cx="2840849" cy="15639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Quem fundou?</a:t>
            </a:r>
            <a:br>
              <a:rPr lang="pt-BR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Membros da Igreja Batista da Borda do Campo que faziam parte do ministério da Ação Social identificaram que existia uma carência de trabalho com as crianças do bairro</a:t>
            </a:r>
            <a:endParaRPr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3063650" y="2726724"/>
            <a:ext cx="2840850" cy="178985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Por que a Organização foi criada?</a:t>
            </a:r>
            <a:br>
              <a:rPr lang="pt-BR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Para atender a demanda de crianças na região da Vila São Pedro, através de um programa da Convenção Batista Brasileira, chamado PEPE</a:t>
            </a:r>
            <a:endParaRPr sz="12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6080350" y="1831799"/>
            <a:ext cx="2834100" cy="1789851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Como foram os primeiros passos?</a:t>
            </a:r>
            <a:br>
              <a:rPr lang="pt-BR" sz="1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pt-BR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O trabalho começou atendendo 20 crianças com idade de 4 a 6 anos utilizando o programa PEPE como base</a:t>
            </a:r>
            <a:endParaRPr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3" name="Imagem 2" descr="Trem passando por cima de entrada de estabelecimento&#10;&#10;Descrição gerada automaticamente com confiança média">
            <a:extLst>
              <a:ext uri="{FF2B5EF4-FFF2-40B4-BE49-F238E27FC236}">
                <a16:creationId xmlns:a16="http://schemas.microsoft.com/office/drawing/2014/main" id="{C1E24435-ED1C-D7F0-CF2A-E8EE7071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21" y="1395046"/>
            <a:ext cx="2680177" cy="28721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0950" y="292275"/>
            <a:ext cx="50175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3600">
                <a:solidFill>
                  <a:srgbClr val="000000"/>
                </a:solidFill>
              </a:rPr>
              <a:t>Missão da OSC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42DACD19-DE26-4482-B842-4105D9B0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523" y="3205998"/>
            <a:ext cx="1225453" cy="1323696"/>
          </a:xfrm>
          <a:prstGeom prst="rect">
            <a:avLst/>
          </a:prstGeom>
        </p:spPr>
      </p:pic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C263237-6E13-430F-A71F-E77B2D7FA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726" y="3155511"/>
            <a:ext cx="1338547" cy="1338547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55143520-BFD8-4EC0-938F-CEC9C393B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259" y="3191795"/>
            <a:ext cx="1276187" cy="1265978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1849E56E-8CBB-4B4F-BEBA-E2ECD199D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692" y="1677925"/>
            <a:ext cx="1328929" cy="1323696"/>
          </a:xfrm>
          <a:prstGeom prst="rect">
            <a:avLst/>
          </a:prstGeom>
        </p:spPr>
      </p:pic>
      <p:pic>
        <p:nvPicPr>
          <p:cNvPr id="11" name="Imagem 10" descr="Desenho de pessoa e texto branco&#10;&#10;Descrição gerada automaticamente">
            <a:extLst>
              <a:ext uri="{FF2B5EF4-FFF2-40B4-BE49-F238E27FC236}">
                <a16:creationId xmlns:a16="http://schemas.microsoft.com/office/drawing/2014/main" id="{C0F4B7B3-B56E-4CC2-8601-28F575C2E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140" y="1679085"/>
            <a:ext cx="1328929" cy="1334310"/>
          </a:xfrm>
          <a:prstGeom prst="rect">
            <a:avLst/>
          </a:prstGeom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877C9EA2-B240-4829-A2BA-0C4B0EC7D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650" y="1675480"/>
            <a:ext cx="1323696" cy="1323696"/>
          </a:xfrm>
          <a:prstGeom prst="rect">
            <a:avLst/>
          </a:prstGeom>
        </p:spPr>
      </p:pic>
      <p:pic>
        <p:nvPicPr>
          <p:cNvPr id="15" name="Imagem 1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58D1DD6A-9948-4776-9000-71CF1CDE9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326" y="1687324"/>
            <a:ext cx="1329554" cy="132427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F675298-7C69-4B66-9D2A-44B5BD9B96FF}"/>
              </a:ext>
            </a:extLst>
          </p:cNvPr>
          <p:cNvSpPr txBox="1"/>
          <p:nvPr/>
        </p:nvSpPr>
        <p:spPr>
          <a:xfrm>
            <a:off x="171088" y="822327"/>
            <a:ext cx="8513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18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poiar </a:t>
            </a:r>
            <a:r>
              <a:rPr lang="pt-BR" sz="1800" b="1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crianças adolescentes e </a:t>
            </a:r>
            <a:r>
              <a:rPr lang="pt-BR" sz="18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familiares na ampliação de sua proteção social, promovendo o acesso a direitos e contribuindo para a melhoria da sua qualidade de vida.</a:t>
            </a:r>
            <a:endParaRPr lang="pt-B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 idx="4294967295"/>
          </p:nvPr>
        </p:nvSpPr>
        <p:spPr>
          <a:xfrm>
            <a:off x="318993" y="683172"/>
            <a:ext cx="6075124" cy="3960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</a:pP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Histórico da comunidade</a:t>
            </a:r>
            <a:b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Vila São Pedro foi fundada em 29 de junho de 1987, por 20 famílias, em frente ao antigo Clube da Volks. A vila ganhou este nome em homenagem à São Pedro, santo do dia. </a:t>
            </a:r>
            <a:b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</a:pP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Estimativa de moradores</a:t>
            </a:r>
            <a:b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 mais de 70 mil habitantes</a:t>
            </a:r>
            <a:b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</a:pP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Equipamentos Municipais</a:t>
            </a:r>
            <a:b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 1. Desenvolvimento social 1. Educação 15. Esporte e lazer 7. Saúde 6  </a:t>
            </a:r>
            <a:b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</a:pP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Comércio local</a:t>
            </a:r>
            <a:b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torno de 400 comércios</a:t>
            </a:r>
            <a:b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Principais mudanças</a:t>
            </a:r>
            <a:b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nauguração do corredor Vila São Pedro – 4,5 Km de faixa exclusiva para ônibus – com 39 paradas, mais de  62 mil beneficiados.</a:t>
            </a:r>
            <a:b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12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Fatos relevantes</a:t>
            </a:r>
            <a:br>
              <a:rPr lang="pt-BR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1200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DORMIR EM PAZ – A implantação da Operação Noite Tranquila</a:t>
            </a:r>
            <a:endParaRPr sz="3300" dirty="0">
              <a:solidFill>
                <a:schemeClr val="tx1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95175" y="4386025"/>
            <a:ext cx="6244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Fonte: IBGE, sites, pesquisas com moradores</a:t>
            </a:r>
            <a:endParaRPr sz="12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Imagem 1" descr="Vista aérea de uma cidade&#10;&#10;Descrição gerada automaticamente">
            <a:extLst>
              <a:ext uri="{FF2B5EF4-FFF2-40B4-BE49-F238E27FC236}">
                <a16:creationId xmlns:a16="http://schemas.microsoft.com/office/drawing/2014/main" id="{8A1EB3F4-1154-D5D9-D889-BA1BDE8FB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009" y="368372"/>
            <a:ext cx="2246250" cy="1263626"/>
          </a:xfrm>
          <a:prstGeom prst="rect">
            <a:avLst/>
          </a:prstGeom>
        </p:spPr>
      </p:pic>
      <p:pic>
        <p:nvPicPr>
          <p:cNvPr id="3" name="Imagem 2" descr="Vista de uma cidade&#10;&#10;Descrição gerada automaticamente">
            <a:extLst>
              <a:ext uri="{FF2B5EF4-FFF2-40B4-BE49-F238E27FC236}">
                <a16:creationId xmlns:a16="http://schemas.microsoft.com/office/drawing/2014/main" id="{6A7A453D-A9CD-29FF-2A0D-E4A70AFE7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433" y="1714905"/>
            <a:ext cx="2243826" cy="1294106"/>
          </a:xfrm>
          <a:prstGeom prst="rect">
            <a:avLst/>
          </a:prstGeom>
        </p:spPr>
      </p:pic>
      <p:pic>
        <p:nvPicPr>
          <p:cNvPr id="4" name="Imagem 3" descr="Caminhão na rua&#10;&#10;Descrição gerada automaticamente com confiança média">
            <a:extLst>
              <a:ext uri="{FF2B5EF4-FFF2-40B4-BE49-F238E27FC236}">
                <a16:creationId xmlns:a16="http://schemas.microsoft.com/office/drawing/2014/main" id="{F81093DC-A68F-CCCF-A00A-1DBDD91B4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117" y="3122399"/>
            <a:ext cx="2283141" cy="126362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D20747-5237-1285-E7C9-307F283852E8}"/>
              </a:ext>
            </a:extLst>
          </p:cNvPr>
          <p:cNvSpPr txBox="1"/>
          <p:nvPr/>
        </p:nvSpPr>
        <p:spPr>
          <a:xfrm>
            <a:off x="466741" y="191911"/>
            <a:ext cx="5380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DO TERRITÓRIO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 idx="4294967295"/>
          </p:nvPr>
        </p:nvSpPr>
        <p:spPr>
          <a:xfrm>
            <a:off x="179075" y="156484"/>
            <a:ext cx="8547235" cy="7943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DO TERRITÓRIO</a:t>
            </a:r>
            <a:endParaRPr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</a:pPr>
            <a:r>
              <a:rPr lang="pt-B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Perfil sócio-cultural-econômico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95175" y="4386025"/>
            <a:ext cx="6244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Fonte: IBGE, sites, pesquisas com moradores</a:t>
            </a:r>
            <a:endParaRPr sz="12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m 5" descr="Gráfico, Gráfico de pizza&#10;&#10;Descrição gerada automaticamente">
            <a:extLst>
              <a:ext uri="{FF2B5EF4-FFF2-40B4-BE49-F238E27FC236}">
                <a16:creationId xmlns:a16="http://schemas.microsoft.com/office/drawing/2014/main" id="{DBDE902E-A672-0BED-6C4C-EE86B2BF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39" y="950868"/>
            <a:ext cx="8200427" cy="36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0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283100" y="397250"/>
            <a:ext cx="8797500" cy="10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>
                <a:solidFill>
                  <a:srgbClr val="000000"/>
                </a:solidFill>
              </a:rPr>
              <a:t>Público Atendido ao ano</a:t>
            </a:r>
            <a:endParaRPr sz="4400" dirty="0">
              <a:solidFill>
                <a:srgbClr val="000000"/>
              </a:solidFill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371775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210432" y="1988900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6049089" y="1923192"/>
            <a:ext cx="2629500" cy="2244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6049089" y="2337200"/>
            <a:ext cx="2629500" cy="15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/>
              <a:t>2</a:t>
            </a:r>
            <a:r>
              <a:rPr lang="pt-BR" sz="3200" dirty="0">
                <a:solidFill>
                  <a:schemeClr val="lt1"/>
                </a:solidFill>
              </a:rPr>
              <a:t>80</a:t>
            </a:r>
            <a:br>
              <a:rPr lang="pt-BR" sz="3200" dirty="0">
                <a:solidFill>
                  <a:schemeClr val="lt1"/>
                </a:solidFill>
              </a:rPr>
            </a:br>
            <a:r>
              <a:rPr lang="pt-BR" sz="3200" dirty="0">
                <a:solidFill>
                  <a:schemeClr val="lt1"/>
                </a:solidFill>
              </a:rPr>
              <a:t>Demand</a:t>
            </a:r>
            <a:r>
              <a:rPr lang="pt-BR" sz="3200" dirty="0"/>
              <a:t>a espontânea 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443475" y="2261813"/>
            <a:ext cx="2481600" cy="15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/>
              <a:t>1200</a:t>
            </a:r>
            <a:br>
              <a:rPr lang="pt-BR" sz="3000" dirty="0"/>
            </a:br>
            <a:r>
              <a:rPr lang="pt-BR" sz="3000" dirty="0"/>
              <a:t>Crianças de 04 à 12 anos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284388" y="2221700"/>
            <a:ext cx="2481600" cy="17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dirty="0"/>
              <a:t>900</a:t>
            </a:r>
            <a:br>
              <a:rPr lang="pt-BR" sz="3400" dirty="0"/>
            </a:br>
            <a:r>
              <a:rPr lang="pt-BR" sz="3400" dirty="0"/>
              <a:t>Famílias</a:t>
            </a:r>
            <a:endParaRPr sz="3400" dirty="0">
              <a:solidFill>
                <a:schemeClr val="lt1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283100" y="4654975"/>
            <a:ext cx="6244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Os depoimentos são apenas para fins ilustrativos</a:t>
            </a:r>
            <a:endParaRPr sz="1200" i="1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853950" y="8200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 b="1" dirty="0">
                <a:latin typeface="Raleway"/>
                <a:ea typeface="Raleway"/>
                <a:cs typeface="Raleway"/>
                <a:sym typeface="Raleway"/>
              </a:rPr>
              <a:t>Projetos, Ações e Atividades da Organização</a:t>
            </a:r>
            <a:endParaRPr sz="2400" dirty="0"/>
          </a:p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Imagem 2" descr="Grupo de crianças posando para foto&#10;&#10;Descrição gerada automaticamente">
            <a:extLst>
              <a:ext uri="{FF2B5EF4-FFF2-40B4-BE49-F238E27FC236}">
                <a16:creationId xmlns:a16="http://schemas.microsoft.com/office/drawing/2014/main" id="{311D94F2-D266-10D1-0BCC-359395CA8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" y="1683808"/>
            <a:ext cx="2367844" cy="1775883"/>
          </a:xfrm>
          <a:prstGeom prst="rect">
            <a:avLst/>
          </a:prstGeom>
        </p:spPr>
      </p:pic>
      <p:pic>
        <p:nvPicPr>
          <p:cNvPr id="5" name="Imagem 4" descr="Roupas penduradas em cabides&#10;&#10;Descrição gerada automaticamente">
            <a:extLst>
              <a:ext uri="{FF2B5EF4-FFF2-40B4-BE49-F238E27FC236}">
                <a16:creationId xmlns:a16="http://schemas.microsoft.com/office/drawing/2014/main" id="{FEAA132B-B09F-364C-BFA4-1C002A13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212" y="2889304"/>
            <a:ext cx="2367843" cy="1775883"/>
          </a:xfrm>
          <a:prstGeom prst="rect">
            <a:avLst/>
          </a:prstGeom>
        </p:spPr>
      </p:pic>
      <p:pic>
        <p:nvPicPr>
          <p:cNvPr id="7" name="Imagem 6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D69FA16E-2806-123A-E876-E4FC9E48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690" y="1787729"/>
            <a:ext cx="2367844" cy="1775883"/>
          </a:xfrm>
          <a:prstGeom prst="rect">
            <a:avLst/>
          </a:prstGeom>
        </p:spPr>
      </p:pic>
      <p:pic>
        <p:nvPicPr>
          <p:cNvPr id="9" name="Imagem 8" descr="Uma imagem contendo pessoa, criança, estrada, grupo&#10;&#10;Descrição gerada automaticamente">
            <a:extLst>
              <a:ext uri="{FF2B5EF4-FFF2-40B4-BE49-F238E27FC236}">
                <a16:creationId xmlns:a16="http://schemas.microsoft.com/office/drawing/2014/main" id="{98564AD1-E06B-11D8-3A10-AB1F51C0C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555" y="2999167"/>
            <a:ext cx="2216457" cy="16623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546538" y="945931"/>
            <a:ext cx="7829818" cy="36050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0000"/>
                </a:solidFill>
              </a:rPr>
              <a:t>Resultados Alcançados anual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Pessoas atendidas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(direta e indiretamente) – 2160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Termos firmados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Doações não perecível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1128 quilos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Doações perecível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564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Doações produto de limpeza 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- 180  litros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Parcerias público/privadas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Fundo Social de Solidariedade SBC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Empresas parceiras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 </a:t>
            </a: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Pessoas físicas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torno de 100 e a </a:t>
            </a: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Igreja Batista da Borda do Campo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Exposição de resultados qualitativos (impacto social)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Adequação do trabalho dentro da NOB-RH/SUAS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Registro CMAS e CMDCA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sz="1600" dirty="0">
              <a:latin typeface="+mn-lt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pt-BR" sz="1600" dirty="0">
              <a:latin typeface="+mn-lt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311700" y="23352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000000"/>
                </a:solidFill>
              </a:rPr>
              <a:t>Grandes Marcos na História da OSC</a:t>
            </a:r>
            <a:endParaRPr dirty="0">
              <a:solidFill>
                <a:srgbClr val="000000"/>
              </a:solidFill>
            </a:endParaRPr>
          </a:p>
        </p:txBody>
      </p:sp>
      <p:cxnSp>
        <p:nvCxnSpPr>
          <p:cNvPr id="128" name="Google Shape;128;p20"/>
          <p:cNvCxnSpPr/>
          <p:nvPr/>
        </p:nvCxnSpPr>
        <p:spPr>
          <a:xfrm rot="10800000">
            <a:off x="192525" y="1444218"/>
            <a:ext cx="0" cy="9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311701" y="999962"/>
            <a:ext cx="1404588" cy="4651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2014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4294967295"/>
          </p:nvPr>
        </p:nvSpPr>
        <p:spPr>
          <a:xfrm>
            <a:off x="272249" y="1278799"/>
            <a:ext cx="1637325" cy="964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chemeClr val="tx1"/>
                </a:solidFill>
              </a:rPr>
              <a:t>Fundação da OSC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t-BR" sz="1200" dirty="0">
                <a:solidFill>
                  <a:schemeClr val="tx1"/>
                </a:solidFill>
              </a:rPr>
              <a:t>e oficialização do CNPJ</a:t>
            </a:r>
            <a:endParaRPr sz="12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747251" y="2835136"/>
            <a:ext cx="1444085" cy="523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Junho de 2015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4294967295"/>
          </p:nvPr>
        </p:nvSpPr>
        <p:spPr>
          <a:xfrm>
            <a:off x="747250" y="3125212"/>
            <a:ext cx="1535072" cy="1401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Realizamos nossa primeira campanha de apadrinhamento para pessoas física</a:t>
            </a:r>
            <a:r>
              <a:rPr lang="pt-BR" sz="1200" dirty="0"/>
              <a:t>s</a:t>
            </a:r>
            <a:endParaRPr sz="1200"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4167869" y="933518"/>
            <a:ext cx="1340431" cy="4585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Abril de 2020</a:t>
            </a: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4294967295"/>
          </p:nvPr>
        </p:nvSpPr>
        <p:spPr>
          <a:xfrm>
            <a:off x="4167868" y="1179482"/>
            <a:ext cx="1737129" cy="1222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Realizamos ações com as famílias durante a pandemia com entrega de cestas básicas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35" name="Google Shape;135;p20"/>
          <p:cNvSpPr txBox="1">
            <a:spLocks noGrp="1"/>
          </p:cNvSpPr>
          <p:nvPr>
            <p:ph type="title"/>
          </p:nvPr>
        </p:nvSpPr>
        <p:spPr>
          <a:xfrm>
            <a:off x="5170311" y="3557588"/>
            <a:ext cx="1823375" cy="3291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Dezembro de 2020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4294967295"/>
          </p:nvPr>
        </p:nvSpPr>
        <p:spPr>
          <a:xfrm>
            <a:off x="5170312" y="3727383"/>
            <a:ext cx="1727994" cy="8165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Certificação no  registro do CMDCA</a:t>
            </a:r>
            <a:endParaRPr sz="1200" dirty="0">
              <a:solidFill>
                <a:schemeClr val="tx1"/>
              </a:solidFill>
            </a:endParaRPr>
          </a:p>
        </p:txBody>
      </p:sp>
      <p:cxnSp>
        <p:nvCxnSpPr>
          <p:cNvPr id="137" name="Google Shape;137;p20"/>
          <p:cNvCxnSpPr/>
          <p:nvPr/>
        </p:nvCxnSpPr>
        <p:spPr>
          <a:xfrm>
            <a:off x="2282323" y="2900362"/>
            <a:ext cx="0" cy="56553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8" name="Google Shape;138;p20"/>
          <p:cNvCxnSpPr/>
          <p:nvPr/>
        </p:nvCxnSpPr>
        <p:spPr>
          <a:xfrm rot="10800000">
            <a:off x="5880872" y="1288537"/>
            <a:ext cx="0" cy="9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9" name="Google Shape;139;p20"/>
          <p:cNvCxnSpPr>
            <a:cxnSpLocks/>
          </p:cNvCxnSpPr>
          <p:nvPr/>
        </p:nvCxnSpPr>
        <p:spPr>
          <a:xfrm flipH="1">
            <a:off x="7254080" y="2765739"/>
            <a:ext cx="3912" cy="104016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347987" y="905368"/>
            <a:ext cx="1796014" cy="4071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Setembro de 2022</a:t>
            </a:r>
            <a:endParaRPr sz="1400" dirty="0">
              <a:solidFill>
                <a:schemeClr val="dk1"/>
              </a:solidFill>
            </a:endParaRPr>
          </a:p>
        </p:txBody>
      </p:sp>
      <p:cxnSp>
        <p:nvCxnSpPr>
          <p:cNvPr id="141" name="Google Shape;141;p20"/>
          <p:cNvCxnSpPr/>
          <p:nvPr/>
        </p:nvCxnSpPr>
        <p:spPr>
          <a:xfrm rot="10800000">
            <a:off x="8871750" y="1439375"/>
            <a:ext cx="0" cy="9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2" name="Google Shape;142;p20"/>
          <p:cNvSpPr txBox="1">
            <a:spLocks noGrp="1"/>
          </p:cNvSpPr>
          <p:nvPr>
            <p:ph type="body" idx="4294967295"/>
          </p:nvPr>
        </p:nvSpPr>
        <p:spPr>
          <a:xfrm>
            <a:off x="7260925" y="969067"/>
            <a:ext cx="1737129" cy="850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Certificação no registro do  CMAS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2204754" y="999962"/>
            <a:ext cx="1860558" cy="4585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Julho de 2019</a:t>
            </a:r>
            <a:endParaRPr sz="1400" b="1" dirty="0">
              <a:solidFill>
                <a:schemeClr val="dk1"/>
              </a:solidFill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4294967295"/>
          </p:nvPr>
        </p:nvSpPr>
        <p:spPr>
          <a:xfrm>
            <a:off x="2102198" y="1243826"/>
            <a:ext cx="1258852" cy="983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Atendimento de 80 crianças de 4 a 7 anos</a:t>
            </a: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672328" y="2960755"/>
            <a:ext cx="1926961" cy="3838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chemeClr val="dk1"/>
                </a:solidFill>
              </a:rPr>
              <a:t>Fevereiro</a:t>
            </a:r>
            <a:r>
              <a:rPr lang="pt-BR" sz="1600" dirty="0">
                <a:solidFill>
                  <a:schemeClr val="dk1"/>
                </a:solidFill>
              </a:rPr>
              <a:t> de 2020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4294967295"/>
          </p:nvPr>
        </p:nvSpPr>
        <p:spPr>
          <a:xfrm>
            <a:off x="3672327" y="3161867"/>
            <a:ext cx="1835975" cy="11210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200" dirty="0">
                <a:solidFill>
                  <a:schemeClr val="tx1"/>
                </a:solidFill>
              </a:rPr>
              <a:t>Realizamos nosso cadastro no Fundo Social de SBC</a:t>
            </a:r>
            <a:endParaRPr sz="1200" dirty="0">
              <a:solidFill>
                <a:schemeClr val="tx1"/>
              </a:solidFill>
            </a:endParaRPr>
          </a:p>
        </p:txBody>
      </p:sp>
      <p:cxnSp>
        <p:nvCxnSpPr>
          <p:cNvPr id="148" name="Google Shape;148;p20"/>
          <p:cNvCxnSpPr/>
          <p:nvPr/>
        </p:nvCxnSpPr>
        <p:spPr>
          <a:xfrm>
            <a:off x="3669777" y="2869591"/>
            <a:ext cx="5100" cy="56619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" name="Google Shape;138;p20">
            <a:extLst>
              <a:ext uri="{FF2B5EF4-FFF2-40B4-BE49-F238E27FC236}">
                <a16:creationId xmlns:a16="http://schemas.microsoft.com/office/drawing/2014/main" id="{225318FD-133A-EF77-246D-4E7DD6CD3B42}"/>
              </a:ext>
            </a:extLst>
          </p:cNvPr>
          <p:cNvCxnSpPr/>
          <p:nvPr/>
        </p:nvCxnSpPr>
        <p:spPr>
          <a:xfrm rot="10800000">
            <a:off x="3380587" y="1724201"/>
            <a:ext cx="0" cy="5388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7" name="Google Shape;139;p20">
            <a:extLst>
              <a:ext uri="{FF2B5EF4-FFF2-40B4-BE49-F238E27FC236}">
                <a16:creationId xmlns:a16="http://schemas.microsoft.com/office/drawing/2014/main" id="{9D475B97-E2A8-38B0-D849-0BF0703A5DDF}"/>
              </a:ext>
            </a:extLst>
          </p:cNvPr>
          <p:cNvCxnSpPr>
            <a:cxnSpLocks/>
          </p:cNvCxnSpPr>
          <p:nvPr/>
        </p:nvCxnSpPr>
        <p:spPr>
          <a:xfrm flipH="1">
            <a:off x="6809120" y="2860201"/>
            <a:ext cx="14856" cy="64585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BB08B5-C031-185D-83FB-FE533244E526}"/>
              </a:ext>
            </a:extLst>
          </p:cNvPr>
          <p:cNvSpPr txBox="1"/>
          <p:nvPr/>
        </p:nvSpPr>
        <p:spPr>
          <a:xfrm>
            <a:off x="6822401" y="4063099"/>
            <a:ext cx="1380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dk1"/>
                </a:solidFill>
                <a:latin typeface="Raleway" pitchFamily="2" charset="0"/>
              </a:rPr>
              <a:t>Maio de 2021</a:t>
            </a:r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2956F8-DF43-BE2F-12C2-A6B69776C1A5}"/>
              </a:ext>
            </a:extLst>
          </p:cNvPr>
          <p:cNvSpPr txBox="1"/>
          <p:nvPr/>
        </p:nvSpPr>
        <p:spPr>
          <a:xfrm>
            <a:off x="6898305" y="4270374"/>
            <a:ext cx="138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Aatendimento</a:t>
            </a:r>
            <a:r>
              <a:rPr lang="pt-BR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presencial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251F940-045B-156B-AEB5-EC12C65F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3137"/>
            <a:ext cx="9125100" cy="657225"/>
          </a:xfrm>
          <a:prstGeom prst="rect">
            <a:avLst/>
          </a:prstGeom>
        </p:spPr>
      </p:pic>
      <p:cxnSp>
        <p:nvCxnSpPr>
          <p:cNvPr id="2" name="Google Shape;139;p20">
            <a:extLst>
              <a:ext uri="{FF2B5EF4-FFF2-40B4-BE49-F238E27FC236}">
                <a16:creationId xmlns:a16="http://schemas.microsoft.com/office/drawing/2014/main" id="{46BE01FA-9382-46F4-2BBB-15729E067166}"/>
              </a:ext>
            </a:extLst>
          </p:cNvPr>
          <p:cNvCxnSpPr>
            <a:cxnSpLocks/>
          </p:cNvCxnSpPr>
          <p:nvPr/>
        </p:nvCxnSpPr>
        <p:spPr>
          <a:xfrm flipH="1">
            <a:off x="8565791" y="2897549"/>
            <a:ext cx="6300" cy="33142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5E5745-C535-73AF-4D56-AEF7DE12AB5B}"/>
              </a:ext>
            </a:extLst>
          </p:cNvPr>
          <p:cNvSpPr txBox="1"/>
          <p:nvPr/>
        </p:nvSpPr>
        <p:spPr>
          <a:xfrm>
            <a:off x="7778044" y="3309394"/>
            <a:ext cx="1625600" cy="101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dk1"/>
                </a:solidFill>
                <a:latin typeface="Raleway" pitchFamily="2" charset="0"/>
              </a:rPr>
              <a:t>Junho</a:t>
            </a:r>
            <a:r>
              <a:rPr lang="pt-BR" sz="1400" b="1" dirty="0">
                <a:solidFill>
                  <a:schemeClr val="dk1"/>
                </a:solidFill>
                <a:latin typeface="Raleway" pitchFamily="2" charset="0"/>
              </a:rPr>
              <a:t> de 2022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EE94D2-8D5A-6360-C92C-DAFC3BFA63F7}"/>
              </a:ext>
            </a:extLst>
          </p:cNvPr>
          <p:cNvSpPr txBox="1"/>
          <p:nvPr/>
        </p:nvSpPr>
        <p:spPr>
          <a:xfrm>
            <a:off x="7984776" y="3548699"/>
            <a:ext cx="1377559" cy="179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Parceria com Fundo Social com Kit Digital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Seyton · SlidesCarnival</Template>
  <TotalTime>661</TotalTime>
  <Words>569</Words>
  <Application>Microsoft Office PowerPoint</Application>
  <PresentationFormat>Apresentação na tela (16:9)</PresentationFormat>
  <Paragraphs>68</Paragraphs>
  <Slides>15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Lato</vt:lpstr>
      <vt:lpstr>Open Sans</vt:lpstr>
      <vt:lpstr>Raleway</vt:lpstr>
      <vt:lpstr>Times New Roman</vt:lpstr>
      <vt:lpstr>Swiss</vt:lpstr>
      <vt:lpstr>Sociedade de Beneficência Borda do Campo </vt:lpstr>
      <vt:lpstr>Apresentação da OSC</vt:lpstr>
      <vt:lpstr>Missão da OSC</vt:lpstr>
      <vt:lpstr>Histórico da comunidade A Vila São Pedro foi fundada em 29 de junho de 1987, por 20 famílias, em frente ao antigo Clube da Volks. A vila ganhou este nome em homenagem à São Pedro, santo do dia.   Estimativa de moradores Com mais de 70 mil habitantes  Equipamentos Municipais Cultura 1. Desenvolvimento social 1. Educação 15. Esporte e lazer 7. Saúde 6    Comércio local Em torno de 400 comércios  Principais mudanças Inauguração do corredor Vila São Pedro – 4,5 Km de faixa exclusiva para ônibus – com 39 paradas, mais de  62 mil beneficiados.  Fatos relevantes DORMIR EM PAZ – A implantação da Operação Noite Tranquila</vt:lpstr>
      <vt:lpstr>CARACTERÍSTICAS DO TERRITÓRIO Perfil sócio-cultural-econômico</vt:lpstr>
      <vt:lpstr>Público Atendido ao ano</vt:lpstr>
      <vt:lpstr>Apresentação do PowerPoint</vt:lpstr>
      <vt:lpstr>Apresentação do PowerPoint</vt:lpstr>
      <vt:lpstr>Grandes Marcos na História da OSC</vt:lpstr>
      <vt:lpstr>Apresentação do PowerPoint</vt:lpstr>
      <vt:lpstr>Apresentação do PowerPoint</vt:lpstr>
      <vt:lpstr>Conheça os nossos Parceiros</vt:lpstr>
      <vt:lpstr>Planos para o Futuro</vt:lpstr>
      <vt:lpstr> Clipping </vt:lpstr>
      <vt:lpstr>Acompanhe nossas Ações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Sociedade de Beneficência Borda do Campo</dc:title>
  <dc:creator>Núcleo VSP</dc:creator>
  <cp:lastModifiedBy>Núcleo</cp:lastModifiedBy>
  <cp:revision>37</cp:revision>
  <dcterms:modified xsi:type="dcterms:W3CDTF">2022-12-14T16:26:28Z</dcterms:modified>
</cp:coreProperties>
</file>